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049a39a5f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e1ff7791a4490c"/>
  </p:sldMasterIdLst>
  <p:sldIdLst>
    <p:sldId xmlns:r="http://schemas.openxmlformats.org/officeDocument/2006/relationships" id="256" r:id="R6c6edfc59ff343b2"/>
    <p:sldId xmlns:r="http://schemas.openxmlformats.org/officeDocument/2006/relationships" id="257" r:id="Raaabd3bf22e14450"/>
    <p:sldId xmlns:r="http://schemas.openxmlformats.org/officeDocument/2006/relationships" id="258" r:id="R8a0c1ff9cb754509"/>
    <p:sldId xmlns:r="http://schemas.openxmlformats.org/officeDocument/2006/relationships" id="259" r:id="R2e1433486cee496f"/>
    <p:sldId xmlns:r="http://schemas.openxmlformats.org/officeDocument/2006/relationships" id="260" r:id="R09a61a680a43462c"/>
    <p:sldId xmlns:r="http://schemas.openxmlformats.org/officeDocument/2006/relationships" id="261" r:id="R3638e73a80374c4c"/>
    <p:sldId xmlns:r="http://schemas.openxmlformats.org/officeDocument/2006/relationships" id="262" r:id="R3582095353e544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1ff7791a4490c" /><Relationship Type="http://schemas.openxmlformats.org/officeDocument/2006/relationships/slide" Target="/ppt/slides/slide1.xml" Id="R6c6edfc59ff343b2" /><Relationship Type="http://schemas.openxmlformats.org/officeDocument/2006/relationships/slide" Target="/ppt/slides/slide2.xml" Id="Raaabd3bf22e14450" /><Relationship Type="http://schemas.openxmlformats.org/officeDocument/2006/relationships/slide" Target="/ppt/slides/slide3.xml" Id="R8a0c1ff9cb754509" /><Relationship Type="http://schemas.openxmlformats.org/officeDocument/2006/relationships/slide" Target="/ppt/slides/slide4.xml" Id="R2e1433486cee496f" /><Relationship Type="http://schemas.openxmlformats.org/officeDocument/2006/relationships/slide" Target="/ppt/slides/slide5.xml" Id="R09a61a680a43462c" /><Relationship Type="http://schemas.openxmlformats.org/officeDocument/2006/relationships/slide" Target="/ppt/slides/slide6.xml" Id="R3638e73a80374c4c" /><Relationship Type="http://schemas.openxmlformats.org/officeDocument/2006/relationships/slide" Target="/ppt/slides/slide7.xml" Id="R3582095353e544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5fc0931d2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2c14e3fe445aa" /><Relationship Type="http://schemas.openxmlformats.org/officeDocument/2006/relationships/theme" Target="/ppt/slideMasters/theme/theme1.xml" Id="R9af5a02f0cb64c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2c14e3fe4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df506b1f940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8b347a9f2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662e3361d42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5e0ad289f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6d11615e743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8ba3910bd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eca8028ed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−2 532 255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−6 917 177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−10 896 522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417 851 814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SAYONARA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