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3e77440ac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0348565c94041"/>
  </p:sldMasterIdLst>
  <p:sldIdLst>
    <p:sldId xmlns:r="http://schemas.openxmlformats.org/officeDocument/2006/relationships" id="256" r:id="Rcb124d83ac0b4376"/>
    <p:sldId xmlns:r="http://schemas.openxmlformats.org/officeDocument/2006/relationships" id="257" r:id="R81b37ad3b32743f0"/>
    <p:sldId xmlns:r="http://schemas.openxmlformats.org/officeDocument/2006/relationships" id="258" r:id="R4c00d608e911480a"/>
    <p:sldId xmlns:r="http://schemas.openxmlformats.org/officeDocument/2006/relationships" id="259" r:id="R301d3e4f82c846ec"/>
    <p:sldId xmlns:r="http://schemas.openxmlformats.org/officeDocument/2006/relationships" id="260" r:id="R1e7298c52749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0348565c94041" /><Relationship Type="http://schemas.openxmlformats.org/officeDocument/2006/relationships/slide" Target="/ppt/slides/slide1.xml" Id="Rcb124d83ac0b4376" /><Relationship Type="http://schemas.openxmlformats.org/officeDocument/2006/relationships/slide" Target="/ppt/slides/slide2.xml" Id="R81b37ad3b32743f0" /><Relationship Type="http://schemas.openxmlformats.org/officeDocument/2006/relationships/slide" Target="/ppt/slides/slide3.xml" Id="R4c00d608e911480a" /><Relationship Type="http://schemas.openxmlformats.org/officeDocument/2006/relationships/slide" Target="/ppt/slides/slide4.xml" Id="R301d3e4f82c846ec" /><Relationship Type="http://schemas.openxmlformats.org/officeDocument/2006/relationships/slide" Target="/ppt/slides/slide5.xml" Id="R1e7298c52749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75c2ceb64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bc56a7d5146bf" /><Relationship Type="http://schemas.openxmlformats.org/officeDocument/2006/relationships/theme" Target="/ppt/slideMasters/theme/theme1.xml" Id="Rc6f24962036241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bc56a7d51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b91b555e7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035c8ce943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eee37f3247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c9ea2fe9a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73f923de3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