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4ea323bf164d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51a8cf5f4a47fa"/>
  </p:sldMasterIdLst>
  <p:sldIdLst>
    <p:sldId xmlns:r="http://schemas.openxmlformats.org/officeDocument/2006/relationships" id="256" r:id="R8e573e0a7b8a49bc"/>
    <p:sldId xmlns:r="http://schemas.openxmlformats.org/officeDocument/2006/relationships" id="257" r:id="R67b0c233991848c4"/>
    <p:sldId xmlns:r="http://schemas.openxmlformats.org/officeDocument/2006/relationships" id="258" r:id="R5d0e0953d05d474c"/>
    <p:sldId xmlns:r="http://schemas.openxmlformats.org/officeDocument/2006/relationships" id="259" r:id="R3e0af8e2c1b34401"/>
    <p:sldId xmlns:r="http://schemas.openxmlformats.org/officeDocument/2006/relationships" id="260" r:id="R7a762095f99f4d25"/>
    <p:sldId xmlns:r="http://schemas.openxmlformats.org/officeDocument/2006/relationships" id="261" r:id="R27f5897aabab4bbb"/>
    <p:sldId xmlns:r="http://schemas.openxmlformats.org/officeDocument/2006/relationships" id="262" r:id="R1d299396489645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51a8cf5f4a47fa" /><Relationship Type="http://schemas.openxmlformats.org/officeDocument/2006/relationships/slide" Target="/ppt/slides/slide1.xml" Id="R8e573e0a7b8a49bc" /><Relationship Type="http://schemas.openxmlformats.org/officeDocument/2006/relationships/slide" Target="/ppt/slides/slide2.xml" Id="R67b0c233991848c4" /><Relationship Type="http://schemas.openxmlformats.org/officeDocument/2006/relationships/slide" Target="/ppt/slides/slide3.xml" Id="R5d0e0953d05d474c" /><Relationship Type="http://schemas.openxmlformats.org/officeDocument/2006/relationships/slide" Target="/ppt/slides/slide4.xml" Id="R3e0af8e2c1b34401" /><Relationship Type="http://schemas.openxmlformats.org/officeDocument/2006/relationships/slide" Target="/ppt/slides/slide5.xml" Id="R7a762095f99f4d25" /><Relationship Type="http://schemas.openxmlformats.org/officeDocument/2006/relationships/slide" Target="/ppt/slides/slide6.xml" Id="R27f5897aabab4bbb" /><Relationship Type="http://schemas.openxmlformats.org/officeDocument/2006/relationships/slide" Target="/ppt/slides/slide7.xml" Id="R1d299396489645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e60bce6ba24f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8dd974df54e5a" /><Relationship Type="http://schemas.openxmlformats.org/officeDocument/2006/relationships/theme" Target="/ppt/slideMasters/theme/theme1.xml" Id="R1802956a6d7840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08dd974df54e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459be5b78e45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068ada33148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0bb0bb17342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829ae70854c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edec4202114c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fe873d93c4d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ef212323f40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 REVISJON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13 108 672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1 722 655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1 317 276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4 590 398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9 982 718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GLADSØ SYLVIA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SØRLI JON ESKIL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KRISCAS AS  –  32,7 %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SJØLI CARL ANDERS  –  0,7 %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7800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27 40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www.inrev.no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978 685 188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 REVISJON AS</a:t>
            </a:r>
          </a:p>
        </p:txBody>
      </p:sp>
    </p:spTree>
  </p:cSld>
  <p:clrMapOvr>
    <a:masterClrMapping xmlns:a="http://schemas.openxmlformats.org/drawingml/2006/main"/>
  </p:clrMapOvr>
</p:sld>
</file>