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2efd12655b46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9651bb2a1f49a6"/>
  </p:sldMasterIdLst>
  <p:sldIdLst>
    <p:sldId xmlns:r="http://schemas.openxmlformats.org/officeDocument/2006/relationships" id="256" r:id="Re6a91ebaa9c746b7"/>
    <p:sldId xmlns:r="http://schemas.openxmlformats.org/officeDocument/2006/relationships" id="257" r:id="R8aa834a47c774d5c"/>
    <p:sldId xmlns:r="http://schemas.openxmlformats.org/officeDocument/2006/relationships" id="258" r:id="R52d7a6dfecfd4bb0"/>
    <p:sldId xmlns:r="http://schemas.openxmlformats.org/officeDocument/2006/relationships" id="259" r:id="Re96a085d596e4fc9"/>
    <p:sldId xmlns:r="http://schemas.openxmlformats.org/officeDocument/2006/relationships" id="260" r:id="R921ce181c804449d"/>
    <p:sldId xmlns:r="http://schemas.openxmlformats.org/officeDocument/2006/relationships" id="261" r:id="Rddb1bd2267174430"/>
    <p:sldId xmlns:r="http://schemas.openxmlformats.org/officeDocument/2006/relationships" id="262" r:id="R9d062a06d650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651bb2a1f49a6" /><Relationship Type="http://schemas.openxmlformats.org/officeDocument/2006/relationships/slide" Target="/ppt/slides/slide1.xml" Id="Re6a91ebaa9c746b7" /><Relationship Type="http://schemas.openxmlformats.org/officeDocument/2006/relationships/slide" Target="/ppt/slides/slide2.xml" Id="R8aa834a47c774d5c" /><Relationship Type="http://schemas.openxmlformats.org/officeDocument/2006/relationships/slide" Target="/ppt/slides/slide3.xml" Id="R52d7a6dfecfd4bb0" /><Relationship Type="http://schemas.openxmlformats.org/officeDocument/2006/relationships/slide" Target="/ppt/slides/slide4.xml" Id="Re96a085d596e4fc9" /><Relationship Type="http://schemas.openxmlformats.org/officeDocument/2006/relationships/slide" Target="/ppt/slides/slide5.xml" Id="R921ce181c804449d" /><Relationship Type="http://schemas.openxmlformats.org/officeDocument/2006/relationships/slide" Target="/ppt/slides/slide6.xml" Id="Rddb1bd2267174430" /><Relationship Type="http://schemas.openxmlformats.org/officeDocument/2006/relationships/slide" Target="/ppt/slides/slide7.xml" Id="R9d062a06d650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d9ba9dff241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5bd35937745d2" /><Relationship Type="http://schemas.openxmlformats.org/officeDocument/2006/relationships/theme" Target="/ppt/slideMasters/theme/theme1.xml" Id="R6a542fc27723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5bd359377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713c561d64b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ccef851f0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31dc1998b48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8b5e0deed43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2ae25a40149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d8671488848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caf0c1a6f4c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FELLESKRAFT AS ble etablert [år] og holder til i Nannestad.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1 688 484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 TOR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Nannestadvegen 214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2030 Nannestad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tah@miljoekraft.no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978 684 769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FELLESKRAFT AS</a:t>
            </a:r>
          </a:p>
        </p:txBody>
      </p:sp>
    </p:spTree>
  </p:cSld>
  <p:clrMapOvr>
    <a:masterClrMapping xmlns:a="http://schemas.openxmlformats.org/drawingml/2006/main"/>
  </p:clrMapOvr>
</p:sld>
</file>