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bf60804f914a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0b46bbce554e2b"/>
  </p:sldMasterIdLst>
  <p:sldIdLst>
    <p:sldId xmlns:r="http://schemas.openxmlformats.org/officeDocument/2006/relationships" id="256" r:id="R49c9df9fb61c42d2"/>
    <p:sldId xmlns:r="http://schemas.openxmlformats.org/officeDocument/2006/relationships" id="257" r:id="Re1fa571c084b419e"/>
    <p:sldId xmlns:r="http://schemas.openxmlformats.org/officeDocument/2006/relationships" id="258" r:id="Rec4a9d2030304629"/>
    <p:sldId xmlns:r="http://schemas.openxmlformats.org/officeDocument/2006/relationships" id="259" r:id="Rae71b99e0b5341b8"/>
    <p:sldId xmlns:r="http://schemas.openxmlformats.org/officeDocument/2006/relationships" id="260" r:id="R55386bd26beb4eb2"/>
    <p:sldId xmlns:r="http://schemas.openxmlformats.org/officeDocument/2006/relationships" id="261" r:id="R39fb3bc3f2e940ef"/>
    <p:sldId xmlns:r="http://schemas.openxmlformats.org/officeDocument/2006/relationships" id="262" r:id="R0b284edce98c47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b46bbce554e2b" /><Relationship Type="http://schemas.openxmlformats.org/officeDocument/2006/relationships/slide" Target="/ppt/slides/slide1.xml" Id="R49c9df9fb61c42d2" /><Relationship Type="http://schemas.openxmlformats.org/officeDocument/2006/relationships/slide" Target="/ppt/slides/slide2.xml" Id="Re1fa571c084b419e" /><Relationship Type="http://schemas.openxmlformats.org/officeDocument/2006/relationships/slide" Target="/ppt/slides/slide3.xml" Id="Rec4a9d2030304629" /><Relationship Type="http://schemas.openxmlformats.org/officeDocument/2006/relationships/slide" Target="/ppt/slides/slide4.xml" Id="Rae71b99e0b5341b8" /><Relationship Type="http://schemas.openxmlformats.org/officeDocument/2006/relationships/slide" Target="/ppt/slides/slide5.xml" Id="R55386bd26beb4eb2" /><Relationship Type="http://schemas.openxmlformats.org/officeDocument/2006/relationships/slide" Target="/ppt/slides/slide6.xml" Id="R39fb3bc3f2e940ef" /><Relationship Type="http://schemas.openxmlformats.org/officeDocument/2006/relationships/slide" Target="/ppt/slides/slide7.xml" Id="R0b284edce98c47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473c31777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afb3336304171" /><Relationship Type="http://schemas.openxmlformats.org/officeDocument/2006/relationships/theme" Target="/ppt/slideMasters/theme/theme1.xml" Id="R3bd8d5157db2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7afb33363041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4ba313ef34d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4f8367317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33913a0b1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27a5ed723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7cdf334b042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7db5e712f46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d891cd0854c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