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214cdeadbe42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7bfcf39c1a4ec6"/>
  </p:sldMasterIdLst>
  <p:sldIdLst>
    <p:sldId xmlns:r="http://schemas.openxmlformats.org/officeDocument/2006/relationships" id="256" r:id="R693da55b0dee47ce"/>
    <p:sldId xmlns:r="http://schemas.openxmlformats.org/officeDocument/2006/relationships" id="257" r:id="R78a6b55a79154a51"/>
    <p:sldId xmlns:r="http://schemas.openxmlformats.org/officeDocument/2006/relationships" id="258" r:id="Rea66aba7d1354c88"/>
    <p:sldId xmlns:r="http://schemas.openxmlformats.org/officeDocument/2006/relationships" id="259" r:id="R85aa469a3cc24b32"/>
    <p:sldId xmlns:r="http://schemas.openxmlformats.org/officeDocument/2006/relationships" id="260" r:id="R6f7274339f9f4c63"/>
    <p:sldId xmlns:r="http://schemas.openxmlformats.org/officeDocument/2006/relationships" id="261" r:id="Rb5a9209903074a90"/>
    <p:sldId xmlns:r="http://schemas.openxmlformats.org/officeDocument/2006/relationships" id="262" r:id="R0df8af12f5f54c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7bfcf39c1a4ec6" /><Relationship Type="http://schemas.openxmlformats.org/officeDocument/2006/relationships/slide" Target="/ppt/slides/slide1.xml" Id="R693da55b0dee47ce" /><Relationship Type="http://schemas.openxmlformats.org/officeDocument/2006/relationships/slide" Target="/ppt/slides/slide2.xml" Id="R78a6b55a79154a51" /><Relationship Type="http://schemas.openxmlformats.org/officeDocument/2006/relationships/slide" Target="/ppt/slides/slide3.xml" Id="Rea66aba7d1354c88" /><Relationship Type="http://schemas.openxmlformats.org/officeDocument/2006/relationships/slide" Target="/ppt/slides/slide4.xml" Id="R85aa469a3cc24b32" /><Relationship Type="http://schemas.openxmlformats.org/officeDocument/2006/relationships/slide" Target="/ppt/slides/slide5.xml" Id="R6f7274339f9f4c63" /><Relationship Type="http://schemas.openxmlformats.org/officeDocument/2006/relationships/slide" Target="/ppt/slides/slide6.xml" Id="Rb5a9209903074a90" /><Relationship Type="http://schemas.openxmlformats.org/officeDocument/2006/relationships/slide" Target="/ppt/slides/slide7.xml" Id="R0df8af12f5f54c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d6d2ccb82440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be865f8ee34627" /><Relationship Type="http://schemas.openxmlformats.org/officeDocument/2006/relationships/theme" Target="/ppt/slideMasters/theme/theme1.xml" Id="Rd1f1f95754f443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be865f8ee346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b17b7559684b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dbd1caf19a49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d1bbc817aa4e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49b8930ffd4a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2c3cb1f5bf43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e14e75b8fd41b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293b00b78b40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KALANDSEID KAROSSERI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KALANDSEID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KALANDSEID KAROSSERI AS ble etablert [år] og holder til i Kalandseidet.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KALANDSEID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KALANDSEID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KALANDSEID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5 511 484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53 327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1 835 181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2 904 160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KALANDSEID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SALBUVIK PER JARLE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KALANDSEID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Ertrevågen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5229 Kalandseidet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978 664 334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KALANDSEID KAROSSERI AS</a:t>
            </a:r>
          </a:p>
        </p:txBody>
      </p:sp>
    </p:spTree>
  </p:cSld>
  <p:clrMapOvr>
    <a:masterClrMapping xmlns:a="http://schemas.openxmlformats.org/drawingml/2006/main"/>
  </p:clrMapOvr>
</p:sld>
</file>