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e0c49378043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9551905cef402d"/>
  </p:sldMasterIdLst>
  <p:sldIdLst>
    <p:sldId xmlns:r="http://schemas.openxmlformats.org/officeDocument/2006/relationships" id="256" r:id="R3741d3cfaac54a43"/>
    <p:sldId xmlns:r="http://schemas.openxmlformats.org/officeDocument/2006/relationships" id="257" r:id="R634bf134c0f04321"/>
    <p:sldId xmlns:r="http://schemas.openxmlformats.org/officeDocument/2006/relationships" id="258" r:id="R5b95bd30e52843c3"/>
    <p:sldId xmlns:r="http://schemas.openxmlformats.org/officeDocument/2006/relationships" id="259" r:id="R04975e07b7f7487c"/>
    <p:sldId xmlns:r="http://schemas.openxmlformats.org/officeDocument/2006/relationships" id="260" r:id="R622badae6df6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551905cef402d" /><Relationship Type="http://schemas.openxmlformats.org/officeDocument/2006/relationships/slide" Target="/ppt/slides/slide1.xml" Id="R3741d3cfaac54a43" /><Relationship Type="http://schemas.openxmlformats.org/officeDocument/2006/relationships/slide" Target="/ppt/slides/slide2.xml" Id="R634bf134c0f04321" /><Relationship Type="http://schemas.openxmlformats.org/officeDocument/2006/relationships/slide" Target="/ppt/slides/slide3.xml" Id="R5b95bd30e52843c3" /><Relationship Type="http://schemas.openxmlformats.org/officeDocument/2006/relationships/slide" Target="/ppt/slides/slide4.xml" Id="R04975e07b7f7487c" /><Relationship Type="http://schemas.openxmlformats.org/officeDocument/2006/relationships/slide" Target="/ppt/slides/slide5.xml" Id="R622badae6df6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e03e2aa45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1f53217a147eb" /><Relationship Type="http://schemas.openxmlformats.org/officeDocument/2006/relationships/theme" Target="/ppt/slideMasters/theme/theme1.xml" Id="Rcccdc97ded3b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1f53217a1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f30f47dd5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2eebcd562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a4a5be58c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1a483207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26c8bafa45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BYGGMONTASJE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BYGGMONTASJE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978 662 471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BYGGMONTASJE AS</a:t>
            </a:r>
          </a:p>
        </p:txBody>
      </p:sp>
    </p:spTree>
  </p:cSld>
  <p:clrMapOvr>
    <a:masterClrMapping xmlns:a="http://schemas.openxmlformats.org/drawingml/2006/main"/>
  </p:clrMapOvr>
</p:sld>
</file>