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2e1e5bda0b40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9a97c1ea884a87"/>
  </p:sldMasterIdLst>
  <p:sldIdLst>
    <p:sldId xmlns:r="http://schemas.openxmlformats.org/officeDocument/2006/relationships" id="256" r:id="R8b049d8c636d48e6"/>
    <p:sldId xmlns:r="http://schemas.openxmlformats.org/officeDocument/2006/relationships" id="257" r:id="Rce0707dddecf4d08"/>
    <p:sldId xmlns:r="http://schemas.openxmlformats.org/officeDocument/2006/relationships" id="258" r:id="R4da31c92e3ee49fb"/>
    <p:sldId xmlns:r="http://schemas.openxmlformats.org/officeDocument/2006/relationships" id="259" r:id="R52bee167daae4aa8"/>
    <p:sldId xmlns:r="http://schemas.openxmlformats.org/officeDocument/2006/relationships" id="260" r:id="R2b3e1592dd634c6c"/>
    <p:sldId xmlns:r="http://schemas.openxmlformats.org/officeDocument/2006/relationships" id="261" r:id="R2ea161011cd548a3"/>
    <p:sldId xmlns:r="http://schemas.openxmlformats.org/officeDocument/2006/relationships" id="262" r:id="R44ecad4a396c43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9a97c1ea884a87" /><Relationship Type="http://schemas.openxmlformats.org/officeDocument/2006/relationships/slide" Target="/ppt/slides/slide1.xml" Id="R8b049d8c636d48e6" /><Relationship Type="http://schemas.openxmlformats.org/officeDocument/2006/relationships/slide" Target="/ppt/slides/slide2.xml" Id="Rce0707dddecf4d08" /><Relationship Type="http://schemas.openxmlformats.org/officeDocument/2006/relationships/slide" Target="/ppt/slides/slide3.xml" Id="R4da31c92e3ee49fb" /><Relationship Type="http://schemas.openxmlformats.org/officeDocument/2006/relationships/slide" Target="/ppt/slides/slide4.xml" Id="R52bee167daae4aa8" /><Relationship Type="http://schemas.openxmlformats.org/officeDocument/2006/relationships/slide" Target="/ppt/slides/slide5.xml" Id="R2b3e1592dd634c6c" /><Relationship Type="http://schemas.openxmlformats.org/officeDocument/2006/relationships/slide" Target="/ppt/slides/slide6.xml" Id="R2ea161011cd548a3" /><Relationship Type="http://schemas.openxmlformats.org/officeDocument/2006/relationships/slide" Target="/ppt/slides/slide7.xml" Id="R44ecad4a396c43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c3513753b34a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ed48d1f1b41f2" /><Relationship Type="http://schemas.openxmlformats.org/officeDocument/2006/relationships/theme" Target="/ppt/slideMasters/theme/theme1.xml" Id="R82e71caa93f24c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6ed48d1f1b41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96ae819564e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3dd1121b342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70cb90faa41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fb48a55fa47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c2c11d7474a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0d4d34e6549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8eaa1303649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EVTEK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EVTEK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EVTEK AS ble etablert [år] og holder til i Evje.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EVTEK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EVTEK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EVTEK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50 150 873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715 959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461 926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3 586 301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12 428 513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EVTEK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BCR HOLDING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ELKOM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 INVEST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HÅBESLAND INVEST AS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EVTEK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Holms veg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4735 Evje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+4792019000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www.evtek.no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978 662 463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EVTEK AS</a:t>
            </a:r>
          </a:p>
        </p:txBody>
      </p:sp>
    </p:spTree>
  </p:cSld>
  <p:clrMapOvr>
    <a:masterClrMapping xmlns:a="http://schemas.openxmlformats.org/drawingml/2006/main"/>
  </p:clrMapOvr>
</p:sld>
</file>