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62e72fb2dc48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9f1146e6534e8f"/>
  </p:sldMasterIdLst>
  <p:sldIdLst>
    <p:sldId xmlns:r="http://schemas.openxmlformats.org/officeDocument/2006/relationships" id="256" r:id="R2800d8e08f744698"/>
    <p:sldId xmlns:r="http://schemas.openxmlformats.org/officeDocument/2006/relationships" id="257" r:id="Rc7f54492eedb44a4"/>
    <p:sldId xmlns:r="http://schemas.openxmlformats.org/officeDocument/2006/relationships" id="258" r:id="R2b5da1979515488d"/>
    <p:sldId xmlns:r="http://schemas.openxmlformats.org/officeDocument/2006/relationships" id="259" r:id="Rf07c594209de4a38"/>
    <p:sldId xmlns:r="http://schemas.openxmlformats.org/officeDocument/2006/relationships" id="260" r:id="R64d04dfd79244d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9f1146e6534e8f" /><Relationship Type="http://schemas.openxmlformats.org/officeDocument/2006/relationships/slide" Target="/ppt/slides/slide1.xml" Id="R2800d8e08f744698" /><Relationship Type="http://schemas.openxmlformats.org/officeDocument/2006/relationships/slide" Target="/ppt/slides/slide2.xml" Id="Rc7f54492eedb44a4" /><Relationship Type="http://schemas.openxmlformats.org/officeDocument/2006/relationships/slide" Target="/ppt/slides/slide3.xml" Id="R2b5da1979515488d" /><Relationship Type="http://schemas.openxmlformats.org/officeDocument/2006/relationships/slide" Target="/ppt/slides/slide4.xml" Id="Rf07c594209de4a38" /><Relationship Type="http://schemas.openxmlformats.org/officeDocument/2006/relationships/slide" Target="/ppt/slides/slide5.xml" Id="R64d04dfd79244d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ff65c4bc6940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6c14b7820e4fc1" /><Relationship Type="http://schemas.openxmlformats.org/officeDocument/2006/relationships/theme" Target="/ppt/slideMasters/theme/theme1.xml" Id="R3fb9832bc5144a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6c14b7820e4f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ceb20867c042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16e121f2ed43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71edf5b40347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300f316e0c43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ca76a54c954d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 DALSAUNE BILVERKSTED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DALSAUNE BILVERKSTED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 DALSAUNE BILVERKSTED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DALSAUNE BILVERKSTED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DALSAUNE BILVERKSTED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DALSAUNE BILVERKSTED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978 654 428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DALSAUNE BILVERKSTED AS</a:t>
            </a:r>
          </a:p>
        </p:txBody>
      </p:sp>
    </p:spTree>
  </p:cSld>
  <p:clrMapOvr>
    <a:masterClrMapping xmlns:a="http://schemas.openxmlformats.org/drawingml/2006/main"/>
  </p:clrMapOvr>
</p:sld>
</file>