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8126bbc2bc4e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51757eb9684663"/>
  </p:sldMasterIdLst>
  <p:sldIdLst>
    <p:sldId xmlns:r="http://schemas.openxmlformats.org/officeDocument/2006/relationships" id="256" r:id="R113bcfc77f1c4c9a"/>
    <p:sldId xmlns:r="http://schemas.openxmlformats.org/officeDocument/2006/relationships" id="257" r:id="R1b7ace4c52004a9d"/>
    <p:sldId xmlns:r="http://schemas.openxmlformats.org/officeDocument/2006/relationships" id="258" r:id="Rd33be416dd174e31"/>
    <p:sldId xmlns:r="http://schemas.openxmlformats.org/officeDocument/2006/relationships" id="259" r:id="Re08597152aca4729"/>
    <p:sldId xmlns:r="http://schemas.openxmlformats.org/officeDocument/2006/relationships" id="260" r:id="R31852d4c2cd24470"/>
    <p:sldId xmlns:r="http://schemas.openxmlformats.org/officeDocument/2006/relationships" id="261" r:id="Rbb28fea6554f42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51757eb9684663" /><Relationship Type="http://schemas.openxmlformats.org/officeDocument/2006/relationships/slide" Target="/ppt/slides/slide1.xml" Id="R113bcfc77f1c4c9a" /><Relationship Type="http://schemas.openxmlformats.org/officeDocument/2006/relationships/slide" Target="/ppt/slides/slide2.xml" Id="R1b7ace4c52004a9d" /><Relationship Type="http://schemas.openxmlformats.org/officeDocument/2006/relationships/slide" Target="/ppt/slides/slide3.xml" Id="Rd33be416dd174e31" /><Relationship Type="http://schemas.openxmlformats.org/officeDocument/2006/relationships/slide" Target="/ppt/slides/slide4.xml" Id="Re08597152aca4729" /><Relationship Type="http://schemas.openxmlformats.org/officeDocument/2006/relationships/slide" Target="/ppt/slides/slide5.xml" Id="R31852d4c2cd24470" /><Relationship Type="http://schemas.openxmlformats.org/officeDocument/2006/relationships/slide" Target="/ppt/slides/slide6.xml" Id="Rbb28fea6554f42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5d9401a6e848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a2bc5aaa74a0d" /><Relationship Type="http://schemas.openxmlformats.org/officeDocument/2006/relationships/theme" Target="/ppt/slideMasters/theme/theme1.xml" Id="Rc9d67db402754d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5a2bc5aaa74a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7366797ef44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1b21eedaa48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2e529f65a44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16894f6894b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f6453a6f346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555ac157a4f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KURSPARTNEREN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KURSPARTNEREN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KURSPARTNEREN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KURSPARTNEREN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KURSPARTNEREN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KURSPARTNEREN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82 224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KURSPARTNEREN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978 651 569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KURSPARTNEREN AS</a:t>
            </a:r>
          </a:p>
        </p:txBody>
      </p:sp>
    </p:spTree>
  </p:cSld>
  <p:clrMapOvr>
    <a:masterClrMapping xmlns:a="http://schemas.openxmlformats.org/drawingml/2006/main"/>
  </p:clrMapOvr>
</p:sld>
</file>