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d5c9afb7a44d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5442da757c4706"/>
  </p:sldMasterIdLst>
  <p:sldIdLst>
    <p:sldId xmlns:r="http://schemas.openxmlformats.org/officeDocument/2006/relationships" id="256" r:id="R208da2437cc649ba"/>
    <p:sldId xmlns:r="http://schemas.openxmlformats.org/officeDocument/2006/relationships" id="257" r:id="Rd9920a949b72495d"/>
    <p:sldId xmlns:r="http://schemas.openxmlformats.org/officeDocument/2006/relationships" id="258" r:id="R4b293a50473643a4"/>
    <p:sldId xmlns:r="http://schemas.openxmlformats.org/officeDocument/2006/relationships" id="259" r:id="Rb26ff87ad41a45a4"/>
    <p:sldId xmlns:r="http://schemas.openxmlformats.org/officeDocument/2006/relationships" id="260" r:id="R68b2af82b38c440c"/>
    <p:sldId xmlns:r="http://schemas.openxmlformats.org/officeDocument/2006/relationships" id="261" r:id="R7ca4e80c47f045be"/>
    <p:sldId xmlns:r="http://schemas.openxmlformats.org/officeDocument/2006/relationships" id="262" r:id="R892bc08b2c7a44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5442da757c4706" /><Relationship Type="http://schemas.openxmlformats.org/officeDocument/2006/relationships/slide" Target="/ppt/slides/slide1.xml" Id="R208da2437cc649ba" /><Relationship Type="http://schemas.openxmlformats.org/officeDocument/2006/relationships/slide" Target="/ppt/slides/slide2.xml" Id="Rd9920a949b72495d" /><Relationship Type="http://schemas.openxmlformats.org/officeDocument/2006/relationships/slide" Target="/ppt/slides/slide3.xml" Id="R4b293a50473643a4" /><Relationship Type="http://schemas.openxmlformats.org/officeDocument/2006/relationships/slide" Target="/ppt/slides/slide4.xml" Id="Rb26ff87ad41a45a4" /><Relationship Type="http://schemas.openxmlformats.org/officeDocument/2006/relationships/slide" Target="/ppt/slides/slide5.xml" Id="R68b2af82b38c440c" /><Relationship Type="http://schemas.openxmlformats.org/officeDocument/2006/relationships/slide" Target="/ppt/slides/slide6.xml" Id="R7ca4e80c47f045be" /><Relationship Type="http://schemas.openxmlformats.org/officeDocument/2006/relationships/slide" Target="/ppt/slides/slide7.xml" Id="R892bc08b2c7a44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2d19832e134b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e6ac548e04f40" /><Relationship Type="http://schemas.openxmlformats.org/officeDocument/2006/relationships/theme" Target="/ppt/slideMasters/theme/theme1.xml" Id="Rc93766491dd44a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ee6ac548e04f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1d2923bbd45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2336426684b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911a2fe2d44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c61cc8f7140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b70631ea04f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afc3eb5144c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1d955affb41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ØYNES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559 465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−471 896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−339 479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4 940 100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6 480 222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JOHN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Skanseveien 12B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6507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67 74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jonski@online.no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978 651 240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ØYNES AS</a:t>
            </a:r>
          </a:p>
        </p:txBody>
      </p:sp>
    </p:spTree>
  </p:cSld>
  <p:clrMapOvr>
    <a:masterClrMapping xmlns:a="http://schemas.openxmlformats.org/drawingml/2006/main"/>
  </p:clrMapOvr>
</p:sld>
</file>