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b9afa024d344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618b5295d24d55"/>
  </p:sldMasterIdLst>
  <p:sldIdLst>
    <p:sldId xmlns:r="http://schemas.openxmlformats.org/officeDocument/2006/relationships" id="256" r:id="R14e77dcea1af41ef"/>
    <p:sldId xmlns:r="http://schemas.openxmlformats.org/officeDocument/2006/relationships" id="257" r:id="R0ae02f6e75cf4796"/>
    <p:sldId xmlns:r="http://schemas.openxmlformats.org/officeDocument/2006/relationships" id="258" r:id="R65ecb1089eb74595"/>
    <p:sldId xmlns:r="http://schemas.openxmlformats.org/officeDocument/2006/relationships" id="259" r:id="R964b1f1ed5b24553"/>
    <p:sldId xmlns:r="http://schemas.openxmlformats.org/officeDocument/2006/relationships" id="260" r:id="Rd91c95bbb8174bae"/>
    <p:sldId xmlns:r="http://schemas.openxmlformats.org/officeDocument/2006/relationships" id="261" r:id="Re7390de7396a4cd1"/>
    <p:sldId xmlns:r="http://schemas.openxmlformats.org/officeDocument/2006/relationships" id="262" r:id="R1e7aafc109f34a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618b5295d24d55" /><Relationship Type="http://schemas.openxmlformats.org/officeDocument/2006/relationships/slide" Target="/ppt/slides/slide1.xml" Id="R14e77dcea1af41ef" /><Relationship Type="http://schemas.openxmlformats.org/officeDocument/2006/relationships/slide" Target="/ppt/slides/slide2.xml" Id="R0ae02f6e75cf4796" /><Relationship Type="http://schemas.openxmlformats.org/officeDocument/2006/relationships/slide" Target="/ppt/slides/slide3.xml" Id="R65ecb1089eb74595" /><Relationship Type="http://schemas.openxmlformats.org/officeDocument/2006/relationships/slide" Target="/ppt/slides/slide4.xml" Id="R964b1f1ed5b24553" /><Relationship Type="http://schemas.openxmlformats.org/officeDocument/2006/relationships/slide" Target="/ppt/slides/slide5.xml" Id="Rd91c95bbb8174bae" /><Relationship Type="http://schemas.openxmlformats.org/officeDocument/2006/relationships/slide" Target="/ppt/slides/slide6.xml" Id="Re7390de7396a4cd1" /><Relationship Type="http://schemas.openxmlformats.org/officeDocument/2006/relationships/slide" Target="/ppt/slides/slide7.xml" Id="R1e7aafc109f34a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e783302ec246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32f39992004215" /><Relationship Type="http://schemas.openxmlformats.org/officeDocument/2006/relationships/theme" Target="/ppt/slideMasters/theme/theme1.xml" Id="R71f74caadabc4f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32f399920042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1571cbf26f4a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7ba7e20a744f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2e9a7329c40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efdf0333fc48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f2d6b6262342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6bb8b93e9341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6758cff66341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GRØNDAHL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GRØNDAHL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GRØNDAHL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GRØNDAHL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GRØNDAHL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GRØNDAHL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−200 182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7 533 181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42 144 635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64 576 738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GRØNDAHL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GRØNDAHL OLA SOLHEIM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GRØNDAHL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Bøgata 18A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978 632 564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GRØNDAHL HOLDING AS</a:t>
            </a:r>
          </a:p>
        </p:txBody>
      </p:sp>
    </p:spTree>
  </p:cSld>
  <p:clrMapOvr>
    <a:masterClrMapping xmlns:a="http://schemas.openxmlformats.org/drawingml/2006/main"/>
  </p:clrMapOvr>
</p:sld>
</file>