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3630022824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44189db834243"/>
  </p:sldMasterIdLst>
  <p:sldIdLst>
    <p:sldId xmlns:r="http://schemas.openxmlformats.org/officeDocument/2006/relationships" id="256" r:id="R414a8ace3f384703"/>
    <p:sldId xmlns:r="http://schemas.openxmlformats.org/officeDocument/2006/relationships" id="257" r:id="R74382f0c86a54c90"/>
    <p:sldId xmlns:r="http://schemas.openxmlformats.org/officeDocument/2006/relationships" id="258" r:id="Rb7b4372f4d2c4263"/>
    <p:sldId xmlns:r="http://schemas.openxmlformats.org/officeDocument/2006/relationships" id="259" r:id="R5f5de06c6f154157"/>
    <p:sldId xmlns:r="http://schemas.openxmlformats.org/officeDocument/2006/relationships" id="260" r:id="R4c7fb3b2c2364c39"/>
    <p:sldId xmlns:r="http://schemas.openxmlformats.org/officeDocument/2006/relationships" id="261" r:id="R5a3bcb446aa1426e"/>
    <p:sldId xmlns:r="http://schemas.openxmlformats.org/officeDocument/2006/relationships" id="262" r:id="Rb65ac324f6ab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44189db834243" /><Relationship Type="http://schemas.openxmlformats.org/officeDocument/2006/relationships/slide" Target="/ppt/slides/slide1.xml" Id="R414a8ace3f384703" /><Relationship Type="http://schemas.openxmlformats.org/officeDocument/2006/relationships/slide" Target="/ppt/slides/slide2.xml" Id="R74382f0c86a54c90" /><Relationship Type="http://schemas.openxmlformats.org/officeDocument/2006/relationships/slide" Target="/ppt/slides/slide3.xml" Id="Rb7b4372f4d2c4263" /><Relationship Type="http://schemas.openxmlformats.org/officeDocument/2006/relationships/slide" Target="/ppt/slides/slide4.xml" Id="R5f5de06c6f154157" /><Relationship Type="http://schemas.openxmlformats.org/officeDocument/2006/relationships/slide" Target="/ppt/slides/slide5.xml" Id="R4c7fb3b2c2364c39" /><Relationship Type="http://schemas.openxmlformats.org/officeDocument/2006/relationships/slide" Target="/ppt/slides/slide6.xml" Id="R5a3bcb446aa1426e" /><Relationship Type="http://schemas.openxmlformats.org/officeDocument/2006/relationships/slide" Target="/ppt/slides/slide7.xml" Id="Rb65ac324f6ab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359829f6f4d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e59f81ea94316" /><Relationship Type="http://schemas.openxmlformats.org/officeDocument/2006/relationships/theme" Target="/ppt/slideMasters/theme/theme1.xml" Id="Ra049b79343a8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e59f81ea9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0dd3f8a45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0441d23c2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19c28e1b5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1208f5032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e8bacd75a49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554a011db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cb39de8a47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FLIS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15 900 762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1 283 657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467 669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8 080 812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L-FLIS OG INTERIØR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978 627 668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FLIS AS</a:t>
            </a:r>
          </a:p>
        </p:txBody>
      </p:sp>
    </p:spTree>
  </p:cSld>
  <p:clrMapOvr>
    <a:masterClrMapping xmlns:a="http://schemas.openxmlformats.org/drawingml/2006/main"/>
  </p:clrMapOvr>
</p:sld>
</file>