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cd00b829e943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f5ebbfeb64662"/>
  </p:sldMasterIdLst>
  <p:sldIdLst>
    <p:sldId xmlns:r="http://schemas.openxmlformats.org/officeDocument/2006/relationships" id="256" r:id="R8a6e759457f84280"/>
    <p:sldId xmlns:r="http://schemas.openxmlformats.org/officeDocument/2006/relationships" id="257" r:id="R51187e63599e4a03"/>
    <p:sldId xmlns:r="http://schemas.openxmlformats.org/officeDocument/2006/relationships" id="258" r:id="Rb35cb77e04034730"/>
    <p:sldId xmlns:r="http://schemas.openxmlformats.org/officeDocument/2006/relationships" id="259" r:id="Rc0928b440b524f2a"/>
    <p:sldId xmlns:r="http://schemas.openxmlformats.org/officeDocument/2006/relationships" id="260" r:id="R3c46e5a7817041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f5ebbfeb64662" /><Relationship Type="http://schemas.openxmlformats.org/officeDocument/2006/relationships/slide" Target="/ppt/slides/slide1.xml" Id="R8a6e759457f84280" /><Relationship Type="http://schemas.openxmlformats.org/officeDocument/2006/relationships/slide" Target="/ppt/slides/slide2.xml" Id="R51187e63599e4a03" /><Relationship Type="http://schemas.openxmlformats.org/officeDocument/2006/relationships/slide" Target="/ppt/slides/slide3.xml" Id="Rb35cb77e04034730" /><Relationship Type="http://schemas.openxmlformats.org/officeDocument/2006/relationships/slide" Target="/ppt/slides/slide4.xml" Id="Rc0928b440b524f2a" /><Relationship Type="http://schemas.openxmlformats.org/officeDocument/2006/relationships/slide" Target="/ppt/slides/slide5.xml" Id="R3c46e5a7817041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77264679947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9cbaf5f3f40ee" /><Relationship Type="http://schemas.openxmlformats.org/officeDocument/2006/relationships/theme" Target="/ppt/slideMasters/theme/theme1.xml" Id="Rfded35ee926948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79cbaf5f3f40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a1bcc6f3c40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279edf7f149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78c2ff39e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53874950546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da65de59f41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STEENBERG &amp; PLAHTE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STEENBERG &amp; PLAHTE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STEENBERG &amp; PLAHTE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STEENBERG &amp; PLAHTE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STEENBERG &amp; PLAHTE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STEENBERG &amp; PLAHTE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978 595 502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STEENBERG &amp; PLAHTE AS</a:t>
            </a:r>
          </a:p>
        </p:txBody>
      </p:sp>
    </p:spTree>
  </p:cSld>
  <p:clrMapOvr>
    <a:masterClrMapping xmlns:a="http://schemas.openxmlformats.org/drawingml/2006/main"/>
  </p:clrMapOvr>
</p:sld>
</file>