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242a0b2e4440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f6f228e80f42e1"/>
  </p:sldMasterIdLst>
  <p:sldIdLst>
    <p:sldId xmlns:r="http://schemas.openxmlformats.org/officeDocument/2006/relationships" id="256" r:id="R78140b36f6bf4d37"/>
    <p:sldId xmlns:r="http://schemas.openxmlformats.org/officeDocument/2006/relationships" id="257" r:id="R26f5698fd4c84f00"/>
    <p:sldId xmlns:r="http://schemas.openxmlformats.org/officeDocument/2006/relationships" id="258" r:id="Ra4319f14dac34e8c"/>
    <p:sldId xmlns:r="http://schemas.openxmlformats.org/officeDocument/2006/relationships" id="259" r:id="R27c3b898fd8248c4"/>
    <p:sldId xmlns:r="http://schemas.openxmlformats.org/officeDocument/2006/relationships" id="260" r:id="R1c1475da8b2e4872"/>
    <p:sldId xmlns:r="http://schemas.openxmlformats.org/officeDocument/2006/relationships" id="261" r:id="R36f884b79a5746d5"/>
    <p:sldId xmlns:r="http://schemas.openxmlformats.org/officeDocument/2006/relationships" id="262" r:id="Ra4321844c38645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6f228e80f42e1" /><Relationship Type="http://schemas.openxmlformats.org/officeDocument/2006/relationships/slide" Target="/ppt/slides/slide1.xml" Id="R78140b36f6bf4d37" /><Relationship Type="http://schemas.openxmlformats.org/officeDocument/2006/relationships/slide" Target="/ppt/slides/slide2.xml" Id="R26f5698fd4c84f00" /><Relationship Type="http://schemas.openxmlformats.org/officeDocument/2006/relationships/slide" Target="/ppt/slides/slide3.xml" Id="Ra4319f14dac34e8c" /><Relationship Type="http://schemas.openxmlformats.org/officeDocument/2006/relationships/slide" Target="/ppt/slides/slide4.xml" Id="R27c3b898fd8248c4" /><Relationship Type="http://schemas.openxmlformats.org/officeDocument/2006/relationships/slide" Target="/ppt/slides/slide5.xml" Id="R1c1475da8b2e4872" /><Relationship Type="http://schemas.openxmlformats.org/officeDocument/2006/relationships/slide" Target="/ppt/slides/slide6.xml" Id="R36f884b79a5746d5" /><Relationship Type="http://schemas.openxmlformats.org/officeDocument/2006/relationships/slide" Target="/ppt/slides/slide7.xml" Id="Ra4321844c38645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d0b31f9314d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f1e267df041be" /><Relationship Type="http://schemas.openxmlformats.org/officeDocument/2006/relationships/theme" Target="/ppt/slideMasters/theme/theme1.xml" Id="R609db2ce199449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1f1e267df041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5c58471cc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cd4808f61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800ae005a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0e16b904548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45d884c3947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30933233b47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c693747cf4b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LEGAN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LEGAN FORVALTNING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−5 180 282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9 269 043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9 830 617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NAGELL-ERICHSEN EIVIND C  –  44,9 %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NAGELL-ERICHSEN EYOLF CHR  –  44,9 %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NAGELL-ERICHSEN EINAR C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NAGELL-ERICHSEN EINAR C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LEGAN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Rolfstangveien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83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977 571 634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LEGAN FORVALTNING AS</a:t>
            </a:r>
          </a:p>
        </p:txBody>
      </p:sp>
    </p:spTree>
  </p:cSld>
  <p:clrMapOvr>
    <a:masterClrMapping xmlns:a="http://schemas.openxmlformats.org/drawingml/2006/main"/>
  </p:clrMapOvr>
</p:sld>
</file>