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fa02256c9f49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ee0a6beeff4348"/>
  </p:sldMasterIdLst>
  <p:sldIdLst>
    <p:sldId xmlns:r="http://schemas.openxmlformats.org/officeDocument/2006/relationships" id="256" r:id="Rb02af9bdc7ae4664"/>
    <p:sldId xmlns:r="http://schemas.openxmlformats.org/officeDocument/2006/relationships" id="257" r:id="R3de964d1c9af4d8e"/>
    <p:sldId xmlns:r="http://schemas.openxmlformats.org/officeDocument/2006/relationships" id="258" r:id="Rc8f2e6294d364465"/>
    <p:sldId xmlns:r="http://schemas.openxmlformats.org/officeDocument/2006/relationships" id="259" r:id="Rf38b4ca8516b4fb3"/>
    <p:sldId xmlns:r="http://schemas.openxmlformats.org/officeDocument/2006/relationships" id="260" r:id="Rb419737a2994494a"/>
    <p:sldId xmlns:r="http://schemas.openxmlformats.org/officeDocument/2006/relationships" id="261" r:id="R3611acacedea46ad"/>
    <p:sldId xmlns:r="http://schemas.openxmlformats.org/officeDocument/2006/relationships" id="262" r:id="R396141f85681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e0a6beeff4348" /><Relationship Type="http://schemas.openxmlformats.org/officeDocument/2006/relationships/slide" Target="/ppt/slides/slide1.xml" Id="Rb02af9bdc7ae4664" /><Relationship Type="http://schemas.openxmlformats.org/officeDocument/2006/relationships/slide" Target="/ppt/slides/slide2.xml" Id="R3de964d1c9af4d8e" /><Relationship Type="http://schemas.openxmlformats.org/officeDocument/2006/relationships/slide" Target="/ppt/slides/slide3.xml" Id="Rc8f2e6294d364465" /><Relationship Type="http://schemas.openxmlformats.org/officeDocument/2006/relationships/slide" Target="/ppt/slides/slide4.xml" Id="Rf38b4ca8516b4fb3" /><Relationship Type="http://schemas.openxmlformats.org/officeDocument/2006/relationships/slide" Target="/ppt/slides/slide5.xml" Id="Rb419737a2994494a" /><Relationship Type="http://schemas.openxmlformats.org/officeDocument/2006/relationships/slide" Target="/ppt/slides/slide6.xml" Id="R3611acacedea46ad" /><Relationship Type="http://schemas.openxmlformats.org/officeDocument/2006/relationships/slide" Target="/ppt/slides/slide7.xml" Id="R396141f85681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52f1fe89942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22d4106584303" /><Relationship Type="http://schemas.openxmlformats.org/officeDocument/2006/relationships/theme" Target="/ppt/slideMasters/theme/theme1.xml" Id="R310cb2e70609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622d410658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a5fc59525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2bf70c59a47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2086b6cc241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62acfc0e14e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56dfaf19643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d25071a7a4a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041c19c41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WAAGEHOLM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WAAGEHOLM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BRITA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PILSKOG SIRI INGER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HÅKON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22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hakon@waageconsult.no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