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c8984dd71245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fae491d4d74d35"/>
  </p:sldMasterIdLst>
  <p:sldIdLst>
    <p:sldId xmlns:r="http://schemas.openxmlformats.org/officeDocument/2006/relationships" id="256" r:id="R6f4840fb482747b6"/>
    <p:sldId xmlns:r="http://schemas.openxmlformats.org/officeDocument/2006/relationships" id="257" r:id="R2e478faf823c4656"/>
    <p:sldId xmlns:r="http://schemas.openxmlformats.org/officeDocument/2006/relationships" id="258" r:id="R0c30369937cf44bf"/>
    <p:sldId xmlns:r="http://schemas.openxmlformats.org/officeDocument/2006/relationships" id="259" r:id="R3c60ff25b3ff4674"/>
    <p:sldId xmlns:r="http://schemas.openxmlformats.org/officeDocument/2006/relationships" id="260" r:id="R32212ff925ac417c"/>
    <p:sldId xmlns:r="http://schemas.openxmlformats.org/officeDocument/2006/relationships" id="261" r:id="Rf8e73db48d3845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fae491d4d74d35" /><Relationship Type="http://schemas.openxmlformats.org/officeDocument/2006/relationships/slide" Target="/ppt/slides/slide1.xml" Id="R6f4840fb482747b6" /><Relationship Type="http://schemas.openxmlformats.org/officeDocument/2006/relationships/slide" Target="/ppt/slides/slide2.xml" Id="R2e478faf823c4656" /><Relationship Type="http://schemas.openxmlformats.org/officeDocument/2006/relationships/slide" Target="/ppt/slides/slide3.xml" Id="R0c30369937cf44bf" /><Relationship Type="http://schemas.openxmlformats.org/officeDocument/2006/relationships/slide" Target="/ppt/slides/slide4.xml" Id="R3c60ff25b3ff4674" /><Relationship Type="http://schemas.openxmlformats.org/officeDocument/2006/relationships/slide" Target="/ppt/slides/slide5.xml" Id="R32212ff925ac417c" /><Relationship Type="http://schemas.openxmlformats.org/officeDocument/2006/relationships/slide" Target="/ppt/slides/slide6.xml" Id="Rf8e73db48d3845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b6707f3d2c42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e9eb3cdb449c3" /><Relationship Type="http://schemas.openxmlformats.org/officeDocument/2006/relationships/theme" Target="/ppt/slideMasters/theme/theme1.xml" Id="Rb453a62fce8c47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6e9eb3cdb449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248fff60f47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89138548645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378ebed9044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8cf665c7148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df5ca3fa34a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14d34e76443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NORDFJORD MILJØVERK IKS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MILJØVERK IKS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NORDFJORD MILJØVERK IKS ble etablert [år] og holder til i Sandane.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MILJØVERK IKS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MILJØVERK IKS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MILJØVERK IKS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102 736 485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3 915 328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4 201 319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14 185 637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66 325 189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MILJØVERK IKS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Eidsmona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6823 Sandane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00 94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post@nomil.no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www.nomil.no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977 549 833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MILJØVERK IKS</a:t>
            </a:r>
          </a:p>
        </p:txBody>
      </p:sp>
    </p:spTree>
  </p:cSld>
  <p:clrMapOvr>
    <a:masterClrMapping xmlns:a="http://schemas.openxmlformats.org/drawingml/2006/main"/>
  </p:clrMapOvr>
</p:sld>
</file>