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31534427cb4a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309b58d9e442eb"/>
  </p:sldMasterIdLst>
  <p:sldIdLst>
    <p:sldId xmlns:r="http://schemas.openxmlformats.org/officeDocument/2006/relationships" id="256" r:id="R24349dbd3be4453c"/>
    <p:sldId xmlns:r="http://schemas.openxmlformats.org/officeDocument/2006/relationships" id="257" r:id="R1710717245794a47"/>
    <p:sldId xmlns:r="http://schemas.openxmlformats.org/officeDocument/2006/relationships" id="258" r:id="R98c0c252e74747f6"/>
    <p:sldId xmlns:r="http://schemas.openxmlformats.org/officeDocument/2006/relationships" id="259" r:id="R1ae1397b86aa4cae"/>
    <p:sldId xmlns:r="http://schemas.openxmlformats.org/officeDocument/2006/relationships" id="260" r:id="R6b977580475d4ee8"/>
    <p:sldId xmlns:r="http://schemas.openxmlformats.org/officeDocument/2006/relationships" id="261" r:id="Rd1696bc1c82f4c2b"/>
    <p:sldId xmlns:r="http://schemas.openxmlformats.org/officeDocument/2006/relationships" id="262" r:id="Ra4067737f7f746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09b58d9e442eb" /><Relationship Type="http://schemas.openxmlformats.org/officeDocument/2006/relationships/slide" Target="/ppt/slides/slide1.xml" Id="R24349dbd3be4453c" /><Relationship Type="http://schemas.openxmlformats.org/officeDocument/2006/relationships/slide" Target="/ppt/slides/slide2.xml" Id="R1710717245794a47" /><Relationship Type="http://schemas.openxmlformats.org/officeDocument/2006/relationships/slide" Target="/ppt/slides/slide3.xml" Id="R98c0c252e74747f6" /><Relationship Type="http://schemas.openxmlformats.org/officeDocument/2006/relationships/slide" Target="/ppt/slides/slide4.xml" Id="R1ae1397b86aa4cae" /><Relationship Type="http://schemas.openxmlformats.org/officeDocument/2006/relationships/slide" Target="/ppt/slides/slide5.xml" Id="R6b977580475d4ee8" /><Relationship Type="http://schemas.openxmlformats.org/officeDocument/2006/relationships/slide" Target="/ppt/slides/slide6.xml" Id="Rd1696bc1c82f4c2b" /><Relationship Type="http://schemas.openxmlformats.org/officeDocument/2006/relationships/slide" Target="/ppt/slides/slide7.xml" Id="Ra4067737f7f746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80fd65aba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6c21651984caf" /><Relationship Type="http://schemas.openxmlformats.org/officeDocument/2006/relationships/theme" Target="/ppt/slideMasters/theme/theme1.xml" Id="R683fe2646f0d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f6c21651984c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643049e3348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1f53a4247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ad645a6684e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e4d66969f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76ca75bd040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f572d14504d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4ec7b7a6a4f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BYGGESAKSRÅDGIVNING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BYGGESAKSRÅDGIVNING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3 297 182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1 706 229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THORSNES LIV WALLERBY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post@byggesaksradgivning.no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