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c196e92b5143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df779135a140bc"/>
  </p:sldMasterIdLst>
  <p:sldIdLst>
    <p:sldId xmlns:r="http://schemas.openxmlformats.org/officeDocument/2006/relationships" id="256" r:id="R6b351b4940f64c09"/>
    <p:sldId xmlns:r="http://schemas.openxmlformats.org/officeDocument/2006/relationships" id="257" r:id="Rf6aa351f588745fd"/>
    <p:sldId xmlns:r="http://schemas.openxmlformats.org/officeDocument/2006/relationships" id="258" r:id="R41e08bc273e24ae5"/>
    <p:sldId xmlns:r="http://schemas.openxmlformats.org/officeDocument/2006/relationships" id="259" r:id="R8b971dc1b8314b14"/>
    <p:sldId xmlns:r="http://schemas.openxmlformats.org/officeDocument/2006/relationships" id="260" r:id="R7fda8d5b65c94c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df779135a140bc" /><Relationship Type="http://schemas.openxmlformats.org/officeDocument/2006/relationships/slide" Target="/ppt/slides/slide1.xml" Id="R6b351b4940f64c09" /><Relationship Type="http://schemas.openxmlformats.org/officeDocument/2006/relationships/slide" Target="/ppt/slides/slide2.xml" Id="Rf6aa351f588745fd" /><Relationship Type="http://schemas.openxmlformats.org/officeDocument/2006/relationships/slide" Target="/ppt/slides/slide3.xml" Id="R41e08bc273e24ae5" /><Relationship Type="http://schemas.openxmlformats.org/officeDocument/2006/relationships/slide" Target="/ppt/slides/slide4.xml" Id="R8b971dc1b8314b14" /><Relationship Type="http://schemas.openxmlformats.org/officeDocument/2006/relationships/slide" Target="/ppt/slides/slide5.xml" Id="R7fda8d5b65c94c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2c152020ea49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997111667469c" /><Relationship Type="http://schemas.openxmlformats.org/officeDocument/2006/relationships/theme" Target="/ppt/slideMasters/theme/theme1.xml" Id="Rf0b0a92fb40243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699711166746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7c69dbec845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938180e1c41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994985ac742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65a1467bd43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68b3d287e40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HAUGESUND ELEKTROSENTER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ELEKTROSENTER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HAUGESUND ELEKTROSENTER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ELEKTROSENTER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ELEKTROSENTER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ELEKTROSENTER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977 523 869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ELEKTROSENTER AS</a:t>
            </a:r>
          </a:p>
        </p:txBody>
      </p:sp>
    </p:spTree>
  </p:cSld>
  <p:clrMapOvr>
    <a:masterClrMapping xmlns:a="http://schemas.openxmlformats.org/drawingml/2006/main"/>
  </p:clrMapOvr>
</p:sld>
</file>