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c91525761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5146520b1945a7"/>
  </p:sldMasterIdLst>
  <p:sldIdLst>
    <p:sldId xmlns:r="http://schemas.openxmlformats.org/officeDocument/2006/relationships" id="256" r:id="R22ec40d0c4f148b4"/>
    <p:sldId xmlns:r="http://schemas.openxmlformats.org/officeDocument/2006/relationships" id="257" r:id="R2eea4a17ebff4b87"/>
    <p:sldId xmlns:r="http://schemas.openxmlformats.org/officeDocument/2006/relationships" id="258" r:id="Rf21c39ec7f1e47af"/>
    <p:sldId xmlns:r="http://schemas.openxmlformats.org/officeDocument/2006/relationships" id="259" r:id="R359b15bbf761413f"/>
    <p:sldId xmlns:r="http://schemas.openxmlformats.org/officeDocument/2006/relationships" id="260" r:id="R4e915ad7df594788"/>
    <p:sldId xmlns:r="http://schemas.openxmlformats.org/officeDocument/2006/relationships" id="261" r:id="R83c70757f0e4452b"/>
    <p:sldId xmlns:r="http://schemas.openxmlformats.org/officeDocument/2006/relationships" id="262" r:id="R1507df29e8c2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5146520b1945a7" /><Relationship Type="http://schemas.openxmlformats.org/officeDocument/2006/relationships/slide" Target="/ppt/slides/slide1.xml" Id="R22ec40d0c4f148b4" /><Relationship Type="http://schemas.openxmlformats.org/officeDocument/2006/relationships/slide" Target="/ppt/slides/slide2.xml" Id="R2eea4a17ebff4b87" /><Relationship Type="http://schemas.openxmlformats.org/officeDocument/2006/relationships/slide" Target="/ppt/slides/slide3.xml" Id="Rf21c39ec7f1e47af" /><Relationship Type="http://schemas.openxmlformats.org/officeDocument/2006/relationships/slide" Target="/ppt/slides/slide4.xml" Id="R359b15bbf761413f" /><Relationship Type="http://schemas.openxmlformats.org/officeDocument/2006/relationships/slide" Target="/ppt/slides/slide5.xml" Id="R4e915ad7df594788" /><Relationship Type="http://schemas.openxmlformats.org/officeDocument/2006/relationships/slide" Target="/ppt/slides/slide6.xml" Id="R83c70757f0e4452b" /><Relationship Type="http://schemas.openxmlformats.org/officeDocument/2006/relationships/slide" Target="/ppt/slides/slide7.xml" Id="R1507df29e8c2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9c58bcdc3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8a950a6f440a5" /><Relationship Type="http://schemas.openxmlformats.org/officeDocument/2006/relationships/theme" Target="/ppt/slideMasters/theme/theme1.xml" Id="R06c8c646f9ca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8a950a6f440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a09d339d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ba943d1b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af48a7baa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0d446c48c44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a207cff1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ed205505a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97566f4304c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VIRVEL SCENE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VIRVEL SCENE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377 646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JONER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Meltzers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29 29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977 515 556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VIRVEL SCENE AS</a:t>
            </a:r>
          </a:p>
        </p:txBody>
      </p:sp>
    </p:spTree>
  </p:cSld>
  <p:clrMapOvr>
    <a:masterClrMapping xmlns:a="http://schemas.openxmlformats.org/drawingml/2006/main"/>
  </p:clrMapOvr>
</p:sld>
</file>