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aa6de4214a42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0feddf2be7411d"/>
  </p:sldMasterIdLst>
  <p:sldIdLst>
    <p:sldId xmlns:r="http://schemas.openxmlformats.org/officeDocument/2006/relationships" id="256" r:id="Rd0c04a39ef434473"/>
    <p:sldId xmlns:r="http://schemas.openxmlformats.org/officeDocument/2006/relationships" id="257" r:id="Ra661521ec3824ca9"/>
    <p:sldId xmlns:r="http://schemas.openxmlformats.org/officeDocument/2006/relationships" id="258" r:id="Rd2e93125119a43c9"/>
    <p:sldId xmlns:r="http://schemas.openxmlformats.org/officeDocument/2006/relationships" id="259" r:id="Rbf29f1ae9e74454a"/>
    <p:sldId xmlns:r="http://schemas.openxmlformats.org/officeDocument/2006/relationships" id="260" r:id="R38902fb436514a34"/>
    <p:sldId xmlns:r="http://schemas.openxmlformats.org/officeDocument/2006/relationships" id="261" r:id="R578045c1b60144bd"/>
    <p:sldId xmlns:r="http://schemas.openxmlformats.org/officeDocument/2006/relationships" id="262" r:id="R14b5339439314c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0feddf2be7411d" /><Relationship Type="http://schemas.openxmlformats.org/officeDocument/2006/relationships/slide" Target="/ppt/slides/slide1.xml" Id="Rd0c04a39ef434473" /><Relationship Type="http://schemas.openxmlformats.org/officeDocument/2006/relationships/slide" Target="/ppt/slides/slide2.xml" Id="Ra661521ec3824ca9" /><Relationship Type="http://schemas.openxmlformats.org/officeDocument/2006/relationships/slide" Target="/ppt/slides/slide3.xml" Id="Rd2e93125119a43c9" /><Relationship Type="http://schemas.openxmlformats.org/officeDocument/2006/relationships/slide" Target="/ppt/slides/slide4.xml" Id="Rbf29f1ae9e74454a" /><Relationship Type="http://schemas.openxmlformats.org/officeDocument/2006/relationships/slide" Target="/ppt/slides/slide5.xml" Id="R38902fb436514a34" /><Relationship Type="http://schemas.openxmlformats.org/officeDocument/2006/relationships/slide" Target="/ppt/slides/slide6.xml" Id="R578045c1b60144bd" /><Relationship Type="http://schemas.openxmlformats.org/officeDocument/2006/relationships/slide" Target="/ppt/slides/slide7.xml" Id="R14b5339439314c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a36c413d9646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aab4f39a24fcc" /><Relationship Type="http://schemas.openxmlformats.org/officeDocument/2006/relationships/theme" Target="/ppt/slideMasters/theme/theme1.xml" Id="R91e417ff74dd47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daab4f39a24f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05a9bff0142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cd132b0c24d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91bc537ec4d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69b2f90bc47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7aad9423642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e78c0ad1143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73d3ecb294f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PACKT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5 466 227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5 020 323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3 630 822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39 197 813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40 402 371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ØRNER TOM INGE  –  54,0 %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ØRNER AUGUST BREVIG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ØRNER PHILIP BREVIG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ØRNER THOMAS NYDAL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ØRNER-MOLTHE KATHINKA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ØRNER TOM INGE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Sæthres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80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tomingeorner@gmail.com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977 472 091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PACKT AS</a:t>
            </a:r>
          </a:p>
        </p:txBody>
      </p:sp>
    </p:spTree>
  </p:cSld>
  <p:clrMapOvr>
    <a:masterClrMapping xmlns:a="http://schemas.openxmlformats.org/drawingml/2006/main"/>
  </p:clrMapOvr>
</p:sld>
</file>