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6352bebde74a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c93f5a07604758"/>
  </p:sldMasterIdLst>
  <p:sldIdLst>
    <p:sldId xmlns:r="http://schemas.openxmlformats.org/officeDocument/2006/relationships" id="256" r:id="R94aa0e9935bc4041"/>
    <p:sldId xmlns:r="http://schemas.openxmlformats.org/officeDocument/2006/relationships" id="257" r:id="Rff9d756e03b14cc6"/>
    <p:sldId xmlns:r="http://schemas.openxmlformats.org/officeDocument/2006/relationships" id="258" r:id="Reb66c82ff67a4031"/>
    <p:sldId xmlns:r="http://schemas.openxmlformats.org/officeDocument/2006/relationships" id="259" r:id="R8040031c3bc14c17"/>
    <p:sldId xmlns:r="http://schemas.openxmlformats.org/officeDocument/2006/relationships" id="260" r:id="R4aa01cb88f77491f"/>
    <p:sldId xmlns:r="http://schemas.openxmlformats.org/officeDocument/2006/relationships" id="261" r:id="R2b35321f43b9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93f5a07604758" /><Relationship Type="http://schemas.openxmlformats.org/officeDocument/2006/relationships/slide" Target="/ppt/slides/slide1.xml" Id="R94aa0e9935bc4041" /><Relationship Type="http://schemas.openxmlformats.org/officeDocument/2006/relationships/slide" Target="/ppt/slides/slide2.xml" Id="Rff9d756e03b14cc6" /><Relationship Type="http://schemas.openxmlformats.org/officeDocument/2006/relationships/slide" Target="/ppt/slides/slide3.xml" Id="Reb66c82ff67a4031" /><Relationship Type="http://schemas.openxmlformats.org/officeDocument/2006/relationships/slide" Target="/ppt/slides/slide4.xml" Id="R8040031c3bc14c17" /><Relationship Type="http://schemas.openxmlformats.org/officeDocument/2006/relationships/slide" Target="/ppt/slides/slide5.xml" Id="R4aa01cb88f77491f" /><Relationship Type="http://schemas.openxmlformats.org/officeDocument/2006/relationships/slide" Target="/ppt/slides/slide6.xml" Id="R2b35321f43b9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11efc9e92948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b135ec932439e" /><Relationship Type="http://schemas.openxmlformats.org/officeDocument/2006/relationships/theme" Target="/ppt/slideMasters/theme/theme1.xml" Id="R2c48b303cf8f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cb135ec93243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ff91136c64a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adb71fee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c51cd949041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b5cd50130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f4e4cd34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e4f4b588a40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NORDLAND AUTO LEASING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NORDLAND AUTO LEASING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977 464 692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NORDLAND AUTO LEASING AS</a:t>
            </a:r>
          </a:p>
        </p:txBody>
      </p:sp>
    </p:spTree>
  </p:cSld>
  <p:clrMapOvr>
    <a:masterClrMapping xmlns:a="http://schemas.openxmlformats.org/drawingml/2006/main"/>
  </p:clrMapOvr>
</p:sld>
</file>