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8cdb34468146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21a64710314355"/>
  </p:sldMasterIdLst>
  <p:sldIdLst>
    <p:sldId xmlns:r="http://schemas.openxmlformats.org/officeDocument/2006/relationships" id="256" r:id="R87428a4858a1465e"/>
    <p:sldId xmlns:r="http://schemas.openxmlformats.org/officeDocument/2006/relationships" id="257" r:id="Rf50ea58b3b104622"/>
    <p:sldId xmlns:r="http://schemas.openxmlformats.org/officeDocument/2006/relationships" id="258" r:id="R81f051d80a8d4f4e"/>
    <p:sldId xmlns:r="http://schemas.openxmlformats.org/officeDocument/2006/relationships" id="259" r:id="R358aaa6ad8754082"/>
    <p:sldId xmlns:r="http://schemas.openxmlformats.org/officeDocument/2006/relationships" id="260" r:id="R4d4e4492c88b4b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1a64710314355" /><Relationship Type="http://schemas.openxmlformats.org/officeDocument/2006/relationships/slide" Target="/ppt/slides/slide1.xml" Id="R87428a4858a1465e" /><Relationship Type="http://schemas.openxmlformats.org/officeDocument/2006/relationships/slide" Target="/ppt/slides/slide2.xml" Id="Rf50ea58b3b104622" /><Relationship Type="http://schemas.openxmlformats.org/officeDocument/2006/relationships/slide" Target="/ppt/slides/slide3.xml" Id="R81f051d80a8d4f4e" /><Relationship Type="http://schemas.openxmlformats.org/officeDocument/2006/relationships/slide" Target="/ppt/slides/slide4.xml" Id="R358aaa6ad8754082" /><Relationship Type="http://schemas.openxmlformats.org/officeDocument/2006/relationships/slide" Target="/ppt/slides/slide5.xml" Id="R4d4e4492c88b4b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63d2ea7424b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170588bb84547" /><Relationship Type="http://schemas.openxmlformats.org/officeDocument/2006/relationships/theme" Target="/ppt/slideMasters/theme/theme1.xml" Id="R445b7af0015641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0170588bb845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f37b102b349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88e8b54eb41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605ba0b7c42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3742ab26546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11b585aa740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977 454 697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SUPERLA AS</a:t>
            </a:r>
          </a:p>
        </p:txBody>
      </p:sp>
    </p:spTree>
  </p:cSld>
  <p:clrMapOvr>
    <a:masterClrMapping xmlns:a="http://schemas.openxmlformats.org/drawingml/2006/main"/>
  </p:clrMapOvr>
</p:sld>
</file>