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06dc018b454c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cd5a8a3da4e26"/>
  </p:sldMasterIdLst>
  <p:sldIdLst>
    <p:sldId xmlns:r="http://schemas.openxmlformats.org/officeDocument/2006/relationships" id="256" r:id="R7524bd20fc444f2d"/>
    <p:sldId xmlns:r="http://schemas.openxmlformats.org/officeDocument/2006/relationships" id="257" r:id="R9116219717624e6e"/>
    <p:sldId xmlns:r="http://schemas.openxmlformats.org/officeDocument/2006/relationships" id="258" r:id="R651e9864247641ff"/>
    <p:sldId xmlns:r="http://schemas.openxmlformats.org/officeDocument/2006/relationships" id="259" r:id="R556d99c3fcdf4089"/>
    <p:sldId xmlns:r="http://schemas.openxmlformats.org/officeDocument/2006/relationships" id="260" r:id="R83666289d09643a8"/>
    <p:sldId xmlns:r="http://schemas.openxmlformats.org/officeDocument/2006/relationships" id="261" r:id="R1c33d17c07b6418c"/>
    <p:sldId xmlns:r="http://schemas.openxmlformats.org/officeDocument/2006/relationships" id="262" r:id="R4ac1471b3cc3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cd5a8a3da4e26" /><Relationship Type="http://schemas.openxmlformats.org/officeDocument/2006/relationships/slide" Target="/ppt/slides/slide1.xml" Id="R7524bd20fc444f2d" /><Relationship Type="http://schemas.openxmlformats.org/officeDocument/2006/relationships/slide" Target="/ppt/slides/slide2.xml" Id="R9116219717624e6e" /><Relationship Type="http://schemas.openxmlformats.org/officeDocument/2006/relationships/slide" Target="/ppt/slides/slide3.xml" Id="R651e9864247641ff" /><Relationship Type="http://schemas.openxmlformats.org/officeDocument/2006/relationships/slide" Target="/ppt/slides/slide4.xml" Id="R556d99c3fcdf4089" /><Relationship Type="http://schemas.openxmlformats.org/officeDocument/2006/relationships/slide" Target="/ppt/slides/slide5.xml" Id="R83666289d09643a8" /><Relationship Type="http://schemas.openxmlformats.org/officeDocument/2006/relationships/slide" Target="/ppt/slides/slide6.xml" Id="R1c33d17c07b6418c" /><Relationship Type="http://schemas.openxmlformats.org/officeDocument/2006/relationships/slide" Target="/ppt/slides/slide7.xml" Id="R4ac1471b3cc3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a77104d3f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8bff3cc62498f" /><Relationship Type="http://schemas.openxmlformats.org/officeDocument/2006/relationships/theme" Target="/ppt/slideMasters/theme/theme1.xml" Id="R470b618d5aa741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8bff3cc6249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c6f3262344c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3792c4449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a2231f1e847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e63c30c61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4c3b5caf49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f941dde7345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455c8400640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VISENTO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5 914 017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46 297 246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58 640 950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56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977 387 213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