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b245fb54f42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0a3fafe524447"/>
  </p:sldMasterIdLst>
  <p:sldIdLst>
    <p:sldId xmlns:r="http://schemas.openxmlformats.org/officeDocument/2006/relationships" id="256" r:id="Ra7b611b044df46cc"/>
    <p:sldId xmlns:r="http://schemas.openxmlformats.org/officeDocument/2006/relationships" id="257" r:id="R42c6117008814da7"/>
    <p:sldId xmlns:r="http://schemas.openxmlformats.org/officeDocument/2006/relationships" id="258" r:id="R16f4a7fd31aa46d4"/>
    <p:sldId xmlns:r="http://schemas.openxmlformats.org/officeDocument/2006/relationships" id="259" r:id="Rf6ccc606842c4304"/>
    <p:sldId xmlns:r="http://schemas.openxmlformats.org/officeDocument/2006/relationships" id="260" r:id="R4cc12dfc62c64baa"/>
    <p:sldId xmlns:r="http://schemas.openxmlformats.org/officeDocument/2006/relationships" id="261" r:id="Rb258ccee78fb49e6"/>
    <p:sldId xmlns:r="http://schemas.openxmlformats.org/officeDocument/2006/relationships" id="262" r:id="R797c7e4427f74f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0a3fafe524447" /><Relationship Type="http://schemas.openxmlformats.org/officeDocument/2006/relationships/slide" Target="/ppt/slides/slide1.xml" Id="Ra7b611b044df46cc" /><Relationship Type="http://schemas.openxmlformats.org/officeDocument/2006/relationships/slide" Target="/ppt/slides/slide2.xml" Id="R42c6117008814da7" /><Relationship Type="http://schemas.openxmlformats.org/officeDocument/2006/relationships/slide" Target="/ppt/slides/slide3.xml" Id="R16f4a7fd31aa46d4" /><Relationship Type="http://schemas.openxmlformats.org/officeDocument/2006/relationships/slide" Target="/ppt/slides/slide4.xml" Id="Rf6ccc606842c4304" /><Relationship Type="http://schemas.openxmlformats.org/officeDocument/2006/relationships/slide" Target="/ppt/slides/slide5.xml" Id="R4cc12dfc62c64baa" /><Relationship Type="http://schemas.openxmlformats.org/officeDocument/2006/relationships/slide" Target="/ppt/slides/slide6.xml" Id="Rb258ccee78fb49e6" /><Relationship Type="http://schemas.openxmlformats.org/officeDocument/2006/relationships/slide" Target="/ppt/slides/slide7.xml" Id="R797c7e4427f74f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add62a3df44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786b631534ded" /><Relationship Type="http://schemas.openxmlformats.org/officeDocument/2006/relationships/theme" Target="/ppt/slideMasters/theme/theme1.xml" Id="R465db4e78f7c4b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786b63153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52c86d85242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d965514714d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d5bfcf866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0b6ae9db743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ec9367631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363b7359c4d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7918fd25749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HOKKSUND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HOKKSUND CAMPING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8 676 691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LERBERG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NILS IVAR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GUSTAV SEVERIN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OLE FREDRIK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