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424bc5bad343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fc43255bc246cc"/>
  </p:sldMasterIdLst>
  <p:sldIdLst>
    <p:sldId xmlns:r="http://schemas.openxmlformats.org/officeDocument/2006/relationships" id="256" r:id="R1ac3751cc77b422f"/>
    <p:sldId xmlns:r="http://schemas.openxmlformats.org/officeDocument/2006/relationships" id="257" r:id="Rd6941a75a5154bd4"/>
    <p:sldId xmlns:r="http://schemas.openxmlformats.org/officeDocument/2006/relationships" id="258" r:id="Rc6ce1727756d49c7"/>
    <p:sldId xmlns:r="http://schemas.openxmlformats.org/officeDocument/2006/relationships" id="259" r:id="R3fb0662828f146b7"/>
    <p:sldId xmlns:r="http://schemas.openxmlformats.org/officeDocument/2006/relationships" id="260" r:id="R0dd74a0a0d2d42a2"/>
    <p:sldId xmlns:r="http://schemas.openxmlformats.org/officeDocument/2006/relationships" id="261" r:id="R0abd90f1e8fc4a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c43255bc246cc" /><Relationship Type="http://schemas.openxmlformats.org/officeDocument/2006/relationships/slide" Target="/ppt/slides/slide1.xml" Id="R1ac3751cc77b422f" /><Relationship Type="http://schemas.openxmlformats.org/officeDocument/2006/relationships/slide" Target="/ppt/slides/slide2.xml" Id="Rd6941a75a5154bd4" /><Relationship Type="http://schemas.openxmlformats.org/officeDocument/2006/relationships/slide" Target="/ppt/slides/slide3.xml" Id="Rc6ce1727756d49c7" /><Relationship Type="http://schemas.openxmlformats.org/officeDocument/2006/relationships/slide" Target="/ppt/slides/slide4.xml" Id="R3fb0662828f146b7" /><Relationship Type="http://schemas.openxmlformats.org/officeDocument/2006/relationships/slide" Target="/ppt/slides/slide5.xml" Id="R0dd74a0a0d2d42a2" /><Relationship Type="http://schemas.openxmlformats.org/officeDocument/2006/relationships/slide" Target="/ppt/slides/slide6.xml" Id="R0abd90f1e8fc4a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92182f7b44c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415772515488b" /><Relationship Type="http://schemas.openxmlformats.org/officeDocument/2006/relationships/theme" Target="/ppt/slideMasters/theme/theme1.xml" Id="R691492a05ab143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a41577251548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a02930982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85c591f9e46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2ea486dff48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7d94d26f14d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8fdb1429f40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6d611926d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KRAN &amp; TRANSPORT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&amp;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 &amp; TRANSPORT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&amp;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&amp;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&amp;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300 248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309 319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&amp;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977 337 704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&amp; TRANSPORT BERGEN AS</a:t>
            </a:r>
          </a:p>
        </p:txBody>
      </p:sp>
    </p:spTree>
  </p:cSld>
  <p:clrMapOvr>
    <a:masterClrMapping xmlns:a="http://schemas.openxmlformats.org/drawingml/2006/main"/>
  </p:clrMapOvr>
</p:sld>
</file>