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e7aabad5a44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5f63cadc64206"/>
  </p:sldMasterIdLst>
  <p:sldIdLst>
    <p:sldId xmlns:r="http://schemas.openxmlformats.org/officeDocument/2006/relationships" id="256" r:id="R2f0dd518b169412e"/>
    <p:sldId xmlns:r="http://schemas.openxmlformats.org/officeDocument/2006/relationships" id="257" r:id="R9ff8637f18b74611"/>
    <p:sldId xmlns:r="http://schemas.openxmlformats.org/officeDocument/2006/relationships" id="258" r:id="R187d26e211d5441d"/>
    <p:sldId xmlns:r="http://schemas.openxmlformats.org/officeDocument/2006/relationships" id="259" r:id="Ra3156053a9f64312"/>
    <p:sldId xmlns:r="http://schemas.openxmlformats.org/officeDocument/2006/relationships" id="260" r:id="R88252e342e80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5f63cadc64206" /><Relationship Type="http://schemas.openxmlformats.org/officeDocument/2006/relationships/slide" Target="/ppt/slides/slide1.xml" Id="R2f0dd518b169412e" /><Relationship Type="http://schemas.openxmlformats.org/officeDocument/2006/relationships/slide" Target="/ppt/slides/slide2.xml" Id="R9ff8637f18b74611" /><Relationship Type="http://schemas.openxmlformats.org/officeDocument/2006/relationships/slide" Target="/ppt/slides/slide3.xml" Id="R187d26e211d5441d" /><Relationship Type="http://schemas.openxmlformats.org/officeDocument/2006/relationships/slide" Target="/ppt/slides/slide4.xml" Id="Ra3156053a9f64312" /><Relationship Type="http://schemas.openxmlformats.org/officeDocument/2006/relationships/slide" Target="/ppt/slides/slide5.xml" Id="R88252e342e80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b16727c51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3a1a7e5ad4c21" /><Relationship Type="http://schemas.openxmlformats.org/officeDocument/2006/relationships/theme" Target="/ppt/slideMasters/theme/theme1.xml" Id="R9b5264c56ad9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3a1a7e5ad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58a77248242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53466b35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5653cd0f1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6e937fddc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00c81aece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OTTO EDVARDSEN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OTTO EDVARDSEN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 EDVARDSEN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OTTO EDVARDSEN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OTTO EDVARDSEN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OTTO EDVARDSEN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977 310 261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OTTO EDVARDSEN AS</a:t>
            </a:r>
          </a:p>
        </p:txBody>
      </p:sp>
    </p:spTree>
  </p:cSld>
  <p:clrMapOvr>
    <a:masterClrMapping xmlns:a="http://schemas.openxmlformats.org/drawingml/2006/main"/>
  </p:clrMapOvr>
</p:sld>
</file>