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35b9f94b98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adf75ce4e47f2"/>
  </p:sldMasterIdLst>
  <p:sldIdLst>
    <p:sldId xmlns:r="http://schemas.openxmlformats.org/officeDocument/2006/relationships" id="256" r:id="R62f029072fad42f6"/>
    <p:sldId xmlns:r="http://schemas.openxmlformats.org/officeDocument/2006/relationships" id="257" r:id="Rf5208e9cd88f46aa"/>
    <p:sldId xmlns:r="http://schemas.openxmlformats.org/officeDocument/2006/relationships" id="258" r:id="R1bcbb97f10344ade"/>
    <p:sldId xmlns:r="http://schemas.openxmlformats.org/officeDocument/2006/relationships" id="259" r:id="R1b38b102a00644dc"/>
    <p:sldId xmlns:r="http://schemas.openxmlformats.org/officeDocument/2006/relationships" id="260" r:id="R89f7bbbde6ec48f0"/>
    <p:sldId xmlns:r="http://schemas.openxmlformats.org/officeDocument/2006/relationships" id="261" r:id="Rf0b2c3d1599c42fd"/>
    <p:sldId xmlns:r="http://schemas.openxmlformats.org/officeDocument/2006/relationships" id="262" r:id="Ra5aeaa08718746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adf75ce4e47f2" /><Relationship Type="http://schemas.openxmlformats.org/officeDocument/2006/relationships/slide" Target="/ppt/slides/slide1.xml" Id="R62f029072fad42f6" /><Relationship Type="http://schemas.openxmlformats.org/officeDocument/2006/relationships/slide" Target="/ppt/slides/slide2.xml" Id="Rf5208e9cd88f46aa" /><Relationship Type="http://schemas.openxmlformats.org/officeDocument/2006/relationships/slide" Target="/ppt/slides/slide3.xml" Id="R1bcbb97f10344ade" /><Relationship Type="http://schemas.openxmlformats.org/officeDocument/2006/relationships/slide" Target="/ppt/slides/slide4.xml" Id="R1b38b102a00644dc" /><Relationship Type="http://schemas.openxmlformats.org/officeDocument/2006/relationships/slide" Target="/ppt/slides/slide5.xml" Id="R89f7bbbde6ec48f0" /><Relationship Type="http://schemas.openxmlformats.org/officeDocument/2006/relationships/slide" Target="/ppt/slides/slide6.xml" Id="Rf0b2c3d1599c42fd" /><Relationship Type="http://schemas.openxmlformats.org/officeDocument/2006/relationships/slide" Target="/ppt/slides/slide7.xml" Id="Ra5aeaa08718746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f13da2e73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d475e23274328" /><Relationship Type="http://schemas.openxmlformats.org/officeDocument/2006/relationships/theme" Target="/ppt/slideMasters/theme/theme1.xml" Id="R9098a4a5204a4d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d475e232743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e3cc48a8b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9e28275954d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d76c117c846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4ae18af64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2cb9bc17647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a917752a6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ccc309a354f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