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ffd8271c1b46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f0c1135af046ad"/>
  </p:sldMasterIdLst>
  <p:sldIdLst>
    <p:sldId xmlns:r="http://schemas.openxmlformats.org/officeDocument/2006/relationships" id="256" r:id="Redfdd6d3bdf04d8c"/>
    <p:sldId xmlns:r="http://schemas.openxmlformats.org/officeDocument/2006/relationships" id="257" r:id="Ra270ecf219d64926"/>
    <p:sldId xmlns:r="http://schemas.openxmlformats.org/officeDocument/2006/relationships" id="258" r:id="R46cb6c5f6ef04c41"/>
    <p:sldId xmlns:r="http://schemas.openxmlformats.org/officeDocument/2006/relationships" id="259" r:id="R8b43b5e67cc349da"/>
    <p:sldId xmlns:r="http://schemas.openxmlformats.org/officeDocument/2006/relationships" id="260" r:id="Re31ca9ffea394f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f0c1135af046ad" /><Relationship Type="http://schemas.openxmlformats.org/officeDocument/2006/relationships/slide" Target="/ppt/slides/slide1.xml" Id="Redfdd6d3bdf04d8c" /><Relationship Type="http://schemas.openxmlformats.org/officeDocument/2006/relationships/slide" Target="/ppt/slides/slide2.xml" Id="Ra270ecf219d64926" /><Relationship Type="http://schemas.openxmlformats.org/officeDocument/2006/relationships/slide" Target="/ppt/slides/slide3.xml" Id="R46cb6c5f6ef04c41" /><Relationship Type="http://schemas.openxmlformats.org/officeDocument/2006/relationships/slide" Target="/ppt/slides/slide4.xml" Id="R8b43b5e67cc349da" /><Relationship Type="http://schemas.openxmlformats.org/officeDocument/2006/relationships/slide" Target="/ppt/slides/slide5.xml" Id="Re31ca9ffea394f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a6936de47348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987dcc15ec41f5" /><Relationship Type="http://schemas.openxmlformats.org/officeDocument/2006/relationships/theme" Target="/ppt/slideMasters/theme/theme1.xml" Id="Ra5ceadfd49fe4c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987dcc15ec41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d3907c8d324a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12994f88c24d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3fbb7f7d8245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5e550f98e54b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9763dac4be43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MINUTTEN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MINUTTEN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MINUTTEN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MINUTTEN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MINUTTEN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MINUTTEN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977 258 294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MINUTTEN AS</a:t>
            </a:r>
          </a:p>
        </p:txBody>
      </p:sp>
    </p:spTree>
  </p:cSld>
  <p:clrMapOvr>
    <a:masterClrMapping xmlns:a="http://schemas.openxmlformats.org/drawingml/2006/main"/>
  </p:clrMapOvr>
</p:sld>
</file>