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08c95cb16f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bdc0ff5b4a4719"/>
  </p:sldMasterIdLst>
  <p:sldIdLst>
    <p:sldId xmlns:r="http://schemas.openxmlformats.org/officeDocument/2006/relationships" id="256" r:id="R533f27dea1e84dbc"/>
    <p:sldId xmlns:r="http://schemas.openxmlformats.org/officeDocument/2006/relationships" id="257" r:id="R8c59ccbd019c40d0"/>
    <p:sldId xmlns:r="http://schemas.openxmlformats.org/officeDocument/2006/relationships" id="258" r:id="R1fa528a14fc84abe"/>
    <p:sldId xmlns:r="http://schemas.openxmlformats.org/officeDocument/2006/relationships" id="259" r:id="R258d0144626847e9"/>
    <p:sldId xmlns:r="http://schemas.openxmlformats.org/officeDocument/2006/relationships" id="260" r:id="Rb5911212c4cb4b92"/>
    <p:sldId xmlns:r="http://schemas.openxmlformats.org/officeDocument/2006/relationships" id="261" r:id="R25273d80dfcb4d29"/>
    <p:sldId xmlns:r="http://schemas.openxmlformats.org/officeDocument/2006/relationships" id="262" r:id="R6eecfb02da3e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dc0ff5b4a4719" /><Relationship Type="http://schemas.openxmlformats.org/officeDocument/2006/relationships/slide" Target="/ppt/slides/slide1.xml" Id="R533f27dea1e84dbc" /><Relationship Type="http://schemas.openxmlformats.org/officeDocument/2006/relationships/slide" Target="/ppt/slides/slide2.xml" Id="R8c59ccbd019c40d0" /><Relationship Type="http://schemas.openxmlformats.org/officeDocument/2006/relationships/slide" Target="/ppt/slides/slide3.xml" Id="R1fa528a14fc84abe" /><Relationship Type="http://schemas.openxmlformats.org/officeDocument/2006/relationships/slide" Target="/ppt/slides/slide4.xml" Id="R258d0144626847e9" /><Relationship Type="http://schemas.openxmlformats.org/officeDocument/2006/relationships/slide" Target="/ppt/slides/slide5.xml" Id="Rb5911212c4cb4b92" /><Relationship Type="http://schemas.openxmlformats.org/officeDocument/2006/relationships/slide" Target="/ppt/slides/slide6.xml" Id="R25273d80dfcb4d29" /><Relationship Type="http://schemas.openxmlformats.org/officeDocument/2006/relationships/slide" Target="/ppt/slides/slide7.xml" Id="R6eecfb02da3e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ed4d91fbf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0b734af6d4e09" /><Relationship Type="http://schemas.openxmlformats.org/officeDocument/2006/relationships/theme" Target="/ppt/slideMasters/theme/theme1.xml" Id="Re9d0d4c13b764f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20b734af6d4e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9460895947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05d90ba2642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de6f91fef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fbdfdbb6048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3795edb7f4d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e80e23f4e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90eadab6640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LANGHUS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LANGHUS SENTER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8 592 920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5 531 429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4 514 635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21 285 261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29 140 201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EIENDOM ØST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12-14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0213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82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www.norgesgruppeneiendom.no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977 240 441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LANGHUS SENTER AS</a:t>
            </a:r>
          </a:p>
        </p:txBody>
      </p:sp>
    </p:spTree>
  </p:cSld>
  <p:clrMapOvr>
    <a:masterClrMapping xmlns:a="http://schemas.openxmlformats.org/drawingml/2006/main"/>
  </p:clrMapOvr>
</p:sld>
</file>