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30184f8b8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68690bb6e4131"/>
  </p:sldMasterIdLst>
  <p:sldIdLst>
    <p:sldId xmlns:r="http://schemas.openxmlformats.org/officeDocument/2006/relationships" id="256" r:id="R6ba3956a614d4d64"/>
    <p:sldId xmlns:r="http://schemas.openxmlformats.org/officeDocument/2006/relationships" id="257" r:id="R8b5d369141594eb2"/>
    <p:sldId xmlns:r="http://schemas.openxmlformats.org/officeDocument/2006/relationships" id="258" r:id="Rf4f6aec4efb84cd0"/>
    <p:sldId xmlns:r="http://schemas.openxmlformats.org/officeDocument/2006/relationships" id="259" r:id="Rd7742dabdd1b4467"/>
    <p:sldId xmlns:r="http://schemas.openxmlformats.org/officeDocument/2006/relationships" id="260" r:id="R6d51b808f4174b02"/>
    <p:sldId xmlns:r="http://schemas.openxmlformats.org/officeDocument/2006/relationships" id="261" r:id="Rb7f4f30aab464668"/>
    <p:sldId xmlns:r="http://schemas.openxmlformats.org/officeDocument/2006/relationships" id="262" r:id="R5c568866a98d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68690bb6e4131" /><Relationship Type="http://schemas.openxmlformats.org/officeDocument/2006/relationships/slide" Target="/ppt/slides/slide1.xml" Id="R6ba3956a614d4d64" /><Relationship Type="http://schemas.openxmlformats.org/officeDocument/2006/relationships/slide" Target="/ppt/slides/slide2.xml" Id="R8b5d369141594eb2" /><Relationship Type="http://schemas.openxmlformats.org/officeDocument/2006/relationships/slide" Target="/ppt/slides/slide3.xml" Id="Rf4f6aec4efb84cd0" /><Relationship Type="http://schemas.openxmlformats.org/officeDocument/2006/relationships/slide" Target="/ppt/slides/slide4.xml" Id="Rd7742dabdd1b4467" /><Relationship Type="http://schemas.openxmlformats.org/officeDocument/2006/relationships/slide" Target="/ppt/slides/slide5.xml" Id="R6d51b808f4174b02" /><Relationship Type="http://schemas.openxmlformats.org/officeDocument/2006/relationships/slide" Target="/ppt/slides/slide6.xml" Id="Rb7f4f30aab464668" /><Relationship Type="http://schemas.openxmlformats.org/officeDocument/2006/relationships/slide" Target="/ppt/slides/slide7.xml" Id="R5c568866a98d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3bb7c14b2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81eb8c284111" /><Relationship Type="http://schemas.openxmlformats.org/officeDocument/2006/relationships/theme" Target="/ppt/slideMasters/theme/theme1.xml" Id="Reed45d76b940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e81eb8c2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e8d6e6cd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274b4f3d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6a276b540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7591bc14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84985806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fa2c285b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c4b2cba5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