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3a6c2953d43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665c3e1a04a62"/>
  </p:sldMasterIdLst>
  <p:sldIdLst>
    <p:sldId xmlns:r="http://schemas.openxmlformats.org/officeDocument/2006/relationships" id="256" r:id="R35f31a91124041e6"/>
    <p:sldId xmlns:r="http://schemas.openxmlformats.org/officeDocument/2006/relationships" id="257" r:id="Rae30c3031c774e66"/>
    <p:sldId xmlns:r="http://schemas.openxmlformats.org/officeDocument/2006/relationships" id="258" r:id="R574e49068fe24b0d"/>
    <p:sldId xmlns:r="http://schemas.openxmlformats.org/officeDocument/2006/relationships" id="259" r:id="R06e98a190adc4a7d"/>
    <p:sldId xmlns:r="http://schemas.openxmlformats.org/officeDocument/2006/relationships" id="260" r:id="R7630b0db17bb4d36"/>
    <p:sldId xmlns:r="http://schemas.openxmlformats.org/officeDocument/2006/relationships" id="261" r:id="R6651e1906d3f4fba"/>
    <p:sldId xmlns:r="http://schemas.openxmlformats.org/officeDocument/2006/relationships" id="262" r:id="R80569023766f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665c3e1a04a62" /><Relationship Type="http://schemas.openxmlformats.org/officeDocument/2006/relationships/slide" Target="/ppt/slides/slide1.xml" Id="R35f31a91124041e6" /><Relationship Type="http://schemas.openxmlformats.org/officeDocument/2006/relationships/slide" Target="/ppt/slides/slide2.xml" Id="Rae30c3031c774e66" /><Relationship Type="http://schemas.openxmlformats.org/officeDocument/2006/relationships/slide" Target="/ppt/slides/slide3.xml" Id="R574e49068fe24b0d" /><Relationship Type="http://schemas.openxmlformats.org/officeDocument/2006/relationships/slide" Target="/ppt/slides/slide4.xml" Id="R06e98a190adc4a7d" /><Relationship Type="http://schemas.openxmlformats.org/officeDocument/2006/relationships/slide" Target="/ppt/slides/slide5.xml" Id="R7630b0db17bb4d36" /><Relationship Type="http://schemas.openxmlformats.org/officeDocument/2006/relationships/slide" Target="/ppt/slides/slide6.xml" Id="R6651e1906d3f4fba" /><Relationship Type="http://schemas.openxmlformats.org/officeDocument/2006/relationships/slide" Target="/ppt/slides/slide7.xml" Id="R80569023766f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dea51a1c64d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7092ec76349a9" /><Relationship Type="http://schemas.openxmlformats.org/officeDocument/2006/relationships/theme" Target="/ppt/slideMasters/theme/theme1.xml" Id="R8f7805687f45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97092ec763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a020b751743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c67370ca341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9e5500be849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d5c5c002b41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4bc3921554b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1871783ad43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65994c93a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NORDSALTEN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NORDSALTEN AVIS AS ble etablert [år] og holder til i Drag.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1 212 526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SMÁJLLE PUBLISHING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Njárgga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8270 Drag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