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6b236ee55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b574e854e432c"/>
  </p:sldMasterIdLst>
  <p:sldIdLst>
    <p:sldId xmlns:r="http://schemas.openxmlformats.org/officeDocument/2006/relationships" id="256" r:id="Rca61efc4662a49e9"/>
    <p:sldId xmlns:r="http://schemas.openxmlformats.org/officeDocument/2006/relationships" id="257" r:id="R284e7c6b62524e87"/>
    <p:sldId xmlns:r="http://schemas.openxmlformats.org/officeDocument/2006/relationships" id="258" r:id="Rbcb32414b651482a"/>
    <p:sldId xmlns:r="http://schemas.openxmlformats.org/officeDocument/2006/relationships" id="259" r:id="R8e718c9c8c0b48cb"/>
    <p:sldId xmlns:r="http://schemas.openxmlformats.org/officeDocument/2006/relationships" id="260" r:id="R95e7690c34954e2b"/>
    <p:sldId xmlns:r="http://schemas.openxmlformats.org/officeDocument/2006/relationships" id="261" r:id="Ra2af3356134f458e"/>
    <p:sldId xmlns:r="http://schemas.openxmlformats.org/officeDocument/2006/relationships" id="262" r:id="Rb0231511ec7c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b574e854e432c" /><Relationship Type="http://schemas.openxmlformats.org/officeDocument/2006/relationships/slide" Target="/ppt/slides/slide1.xml" Id="Rca61efc4662a49e9" /><Relationship Type="http://schemas.openxmlformats.org/officeDocument/2006/relationships/slide" Target="/ppt/slides/slide2.xml" Id="R284e7c6b62524e87" /><Relationship Type="http://schemas.openxmlformats.org/officeDocument/2006/relationships/slide" Target="/ppt/slides/slide3.xml" Id="Rbcb32414b651482a" /><Relationship Type="http://schemas.openxmlformats.org/officeDocument/2006/relationships/slide" Target="/ppt/slides/slide4.xml" Id="R8e718c9c8c0b48cb" /><Relationship Type="http://schemas.openxmlformats.org/officeDocument/2006/relationships/slide" Target="/ppt/slides/slide5.xml" Id="R95e7690c34954e2b" /><Relationship Type="http://schemas.openxmlformats.org/officeDocument/2006/relationships/slide" Target="/ppt/slides/slide6.xml" Id="Ra2af3356134f458e" /><Relationship Type="http://schemas.openxmlformats.org/officeDocument/2006/relationships/slide" Target="/ppt/slides/slide7.xml" Id="Rb0231511ec7c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ba2fa1a84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c7fcdfa64396" /><Relationship Type="http://schemas.openxmlformats.org/officeDocument/2006/relationships/theme" Target="/ppt/slideMasters/theme/theme1.xml" Id="Rc12fa43e1354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8c7fcdfa6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eb3e63063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9372ce26843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3486483614e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a6a413bab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4afd819741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c3e9bdeda48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4c115dda0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