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693b8f574a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dde2bcd154023"/>
  </p:sldMasterIdLst>
  <p:sldIdLst>
    <p:sldId xmlns:r="http://schemas.openxmlformats.org/officeDocument/2006/relationships" id="256" r:id="R9a575ad8c1c742b9"/>
    <p:sldId xmlns:r="http://schemas.openxmlformats.org/officeDocument/2006/relationships" id="257" r:id="Rbeecf37438284ee9"/>
    <p:sldId xmlns:r="http://schemas.openxmlformats.org/officeDocument/2006/relationships" id="258" r:id="Re412fc3d56354ad1"/>
    <p:sldId xmlns:r="http://schemas.openxmlformats.org/officeDocument/2006/relationships" id="259" r:id="Rbe819a8313734829"/>
    <p:sldId xmlns:r="http://schemas.openxmlformats.org/officeDocument/2006/relationships" id="260" r:id="R65777474b7f947b6"/>
    <p:sldId xmlns:r="http://schemas.openxmlformats.org/officeDocument/2006/relationships" id="261" r:id="R7a43ca0745fa467d"/>
    <p:sldId xmlns:r="http://schemas.openxmlformats.org/officeDocument/2006/relationships" id="262" r:id="Re2b2fb66212443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dde2bcd154023" /><Relationship Type="http://schemas.openxmlformats.org/officeDocument/2006/relationships/slide" Target="/ppt/slides/slide1.xml" Id="R9a575ad8c1c742b9" /><Relationship Type="http://schemas.openxmlformats.org/officeDocument/2006/relationships/slide" Target="/ppt/slides/slide2.xml" Id="Rbeecf37438284ee9" /><Relationship Type="http://schemas.openxmlformats.org/officeDocument/2006/relationships/slide" Target="/ppt/slides/slide3.xml" Id="Re412fc3d56354ad1" /><Relationship Type="http://schemas.openxmlformats.org/officeDocument/2006/relationships/slide" Target="/ppt/slides/slide4.xml" Id="Rbe819a8313734829" /><Relationship Type="http://schemas.openxmlformats.org/officeDocument/2006/relationships/slide" Target="/ppt/slides/slide5.xml" Id="R65777474b7f947b6" /><Relationship Type="http://schemas.openxmlformats.org/officeDocument/2006/relationships/slide" Target="/ppt/slides/slide6.xml" Id="R7a43ca0745fa467d" /><Relationship Type="http://schemas.openxmlformats.org/officeDocument/2006/relationships/slide" Target="/ppt/slides/slide7.xml" Id="Re2b2fb66212443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f447f59d7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7917e473a43f7" /><Relationship Type="http://schemas.openxmlformats.org/officeDocument/2006/relationships/theme" Target="/ppt/slideMasters/theme/theme1.xml" Id="Rc89b0f0eddb443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67917e473a43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2400104c548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bee0bf34c4e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ecdc964a4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3069ce9fc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4e3772d7740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e3adcd16d4e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f2940c589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EIENDOM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3 023 646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14 417 683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22 941 341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KRAKADALEN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NAPPHOLMEN EIENDOM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HOLDING AS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EBABA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HEMAFU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MYINVEST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Steinar Matre, Roatoppen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