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97ac5dabf947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5395125b6d4438"/>
  </p:sldMasterIdLst>
  <p:sldIdLst>
    <p:sldId xmlns:r="http://schemas.openxmlformats.org/officeDocument/2006/relationships" id="256" r:id="R69249275cf764977"/>
    <p:sldId xmlns:r="http://schemas.openxmlformats.org/officeDocument/2006/relationships" id="257" r:id="R0dc1c15cd2be4ab8"/>
    <p:sldId xmlns:r="http://schemas.openxmlformats.org/officeDocument/2006/relationships" id="258" r:id="R1559ec3e84dc4aa7"/>
    <p:sldId xmlns:r="http://schemas.openxmlformats.org/officeDocument/2006/relationships" id="259" r:id="R27b2133348dc41fb"/>
    <p:sldId xmlns:r="http://schemas.openxmlformats.org/officeDocument/2006/relationships" id="260" r:id="Rd8ff15ce03d04f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5395125b6d4438" /><Relationship Type="http://schemas.openxmlformats.org/officeDocument/2006/relationships/slide" Target="/ppt/slides/slide1.xml" Id="R69249275cf764977" /><Relationship Type="http://schemas.openxmlformats.org/officeDocument/2006/relationships/slide" Target="/ppt/slides/slide2.xml" Id="R0dc1c15cd2be4ab8" /><Relationship Type="http://schemas.openxmlformats.org/officeDocument/2006/relationships/slide" Target="/ppt/slides/slide3.xml" Id="R1559ec3e84dc4aa7" /><Relationship Type="http://schemas.openxmlformats.org/officeDocument/2006/relationships/slide" Target="/ppt/slides/slide4.xml" Id="R27b2133348dc41fb" /><Relationship Type="http://schemas.openxmlformats.org/officeDocument/2006/relationships/slide" Target="/ppt/slides/slide5.xml" Id="Rd8ff15ce03d04f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ecbfadedd546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c18c86c8774798" /><Relationship Type="http://schemas.openxmlformats.org/officeDocument/2006/relationships/theme" Target="/ppt/slideMasters/theme/theme1.xml" Id="R39045edcfc5a44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c18c86c87747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5574900c2c45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63fd08a2fb41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6d87179b4947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dc9082b48a41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4a2c1ef76942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FLÆKØY SYNSENTER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FLÆKØY SYNSENTER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FLÆKØY SYNSENTER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FLÆKØY SYNSENTER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FLÆKØY SYNSENTER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FLÆKØY SYNSENTER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977 082 226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FLÆKØY SYNSENTER AS</a:t>
            </a:r>
          </a:p>
        </p:txBody>
      </p:sp>
    </p:spTree>
  </p:cSld>
  <p:clrMapOvr>
    <a:masterClrMapping xmlns:a="http://schemas.openxmlformats.org/drawingml/2006/main"/>
  </p:clrMapOvr>
</p:sld>
</file>