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be17753b644e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8fe584feac4fa8"/>
  </p:sldMasterIdLst>
  <p:sldIdLst>
    <p:sldId xmlns:r="http://schemas.openxmlformats.org/officeDocument/2006/relationships" id="256" r:id="R165fe19c323a498d"/>
    <p:sldId xmlns:r="http://schemas.openxmlformats.org/officeDocument/2006/relationships" id="257" r:id="R59337d8bc1294c26"/>
    <p:sldId xmlns:r="http://schemas.openxmlformats.org/officeDocument/2006/relationships" id="258" r:id="R8dc9211215634498"/>
    <p:sldId xmlns:r="http://schemas.openxmlformats.org/officeDocument/2006/relationships" id="259" r:id="Rb97aa7139bab489b"/>
    <p:sldId xmlns:r="http://schemas.openxmlformats.org/officeDocument/2006/relationships" id="260" r:id="R5bbbef54bd0d48b8"/>
    <p:sldId xmlns:r="http://schemas.openxmlformats.org/officeDocument/2006/relationships" id="261" r:id="R06a21f53c85c46b9"/>
    <p:sldId xmlns:r="http://schemas.openxmlformats.org/officeDocument/2006/relationships" id="262" r:id="R5362c0ff79f947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8fe584feac4fa8" /><Relationship Type="http://schemas.openxmlformats.org/officeDocument/2006/relationships/slide" Target="/ppt/slides/slide1.xml" Id="R165fe19c323a498d" /><Relationship Type="http://schemas.openxmlformats.org/officeDocument/2006/relationships/slide" Target="/ppt/slides/slide2.xml" Id="R59337d8bc1294c26" /><Relationship Type="http://schemas.openxmlformats.org/officeDocument/2006/relationships/slide" Target="/ppt/slides/slide3.xml" Id="R8dc9211215634498" /><Relationship Type="http://schemas.openxmlformats.org/officeDocument/2006/relationships/slide" Target="/ppt/slides/slide4.xml" Id="Rb97aa7139bab489b" /><Relationship Type="http://schemas.openxmlformats.org/officeDocument/2006/relationships/slide" Target="/ppt/slides/slide5.xml" Id="R5bbbef54bd0d48b8" /><Relationship Type="http://schemas.openxmlformats.org/officeDocument/2006/relationships/slide" Target="/ppt/slides/slide6.xml" Id="R06a21f53c85c46b9" /><Relationship Type="http://schemas.openxmlformats.org/officeDocument/2006/relationships/slide" Target="/ppt/slides/slide7.xml" Id="R5362c0ff79f947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756856817e4e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f1f4ad17f4e2d" /><Relationship Type="http://schemas.openxmlformats.org/officeDocument/2006/relationships/theme" Target="/ppt/slideMasters/theme/theme1.xml" Id="R81ca41791fdd4e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0f1f4ad17f4e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b14017bd948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a41917ffb4a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073613bf84a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b95cd435845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3fb1f874a46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3e9e6880846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072ccba5246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NORTEK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NORTEK ELEKTRO AS ble etablert [år] og holder til i Åfjord.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33 918 119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1 156 955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934 549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8 290 888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14 600 972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RISSA KRAFTLAG SA  –  51,1 %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NORTEK ELEKTRO AS  –  13,3 %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ADSEN THOMAS SKARSVÅG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BERGET ARNT DANIEL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 ERNST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HALSAUNET JENS RAYMOND  –  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7170 Åfjord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53 07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post@nortek-elektro.no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www.nortek-elektro.no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977 076 153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NORTEK ELEKTRO AS</a:t>
            </a:r>
          </a:p>
        </p:txBody>
      </p:sp>
    </p:spTree>
  </p:cSld>
  <p:clrMapOvr>
    <a:masterClrMapping xmlns:a="http://schemas.openxmlformats.org/drawingml/2006/main"/>
  </p:clrMapOvr>
</p:sld>
</file>