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7cca8fdf3c48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56ee018ee04ee7"/>
  </p:sldMasterIdLst>
  <p:sldIdLst>
    <p:sldId xmlns:r="http://schemas.openxmlformats.org/officeDocument/2006/relationships" id="256" r:id="R8d4f5c2cb6b74917"/>
    <p:sldId xmlns:r="http://schemas.openxmlformats.org/officeDocument/2006/relationships" id="257" r:id="Rc99ed364f6c34255"/>
    <p:sldId xmlns:r="http://schemas.openxmlformats.org/officeDocument/2006/relationships" id="258" r:id="R8fb0a1a9eb1e46ed"/>
    <p:sldId xmlns:r="http://schemas.openxmlformats.org/officeDocument/2006/relationships" id="259" r:id="R6d8314d8432e40ef"/>
    <p:sldId xmlns:r="http://schemas.openxmlformats.org/officeDocument/2006/relationships" id="260" r:id="Rb236a0fda49b4d71"/>
    <p:sldId xmlns:r="http://schemas.openxmlformats.org/officeDocument/2006/relationships" id="261" r:id="R2c31c203c1c2481d"/>
    <p:sldId xmlns:r="http://schemas.openxmlformats.org/officeDocument/2006/relationships" id="262" r:id="R2885e8e9d81a41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56ee018ee04ee7" /><Relationship Type="http://schemas.openxmlformats.org/officeDocument/2006/relationships/slide" Target="/ppt/slides/slide1.xml" Id="R8d4f5c2cb6b74917" /><Relationship Type="http://schemas.openxmlformats.org/officeDocument/2006/relationships/slide" Target="/ppt/slides/slide2.xml" Id="Rc99ed364f6c34255" /><Relationship Type="http://schemas.openxmlformats.org/officeDocument/2006/relationships/slide" Target="/ppt/slides/slide3.xml" Id="R8fb0a1a9eb1e46ed" /><Relationship Type="http://schemas.openxmlformats.org/officeDocument/2006/relationships/slide" Target="/ppt/slides/slide4.xml" Id="R6d8314d8432e40ef" /><Relationship Type="http://schemas.openxmlformats.org/officeDocument/2006/relationships/slide" Target="/ppt/slides/slide5.xml" Id="Rb236a0fda49b4d71" /><Relationship Type="http://schemas.openxmlformats.org/officeDocument/2006/relationships/slide" Target="/ppt/slides/slide6.xml" Id="R2c31c203c1c2481d" /><Relationship Type="http://schemas.openxmlformats.org/officeDocument/2006/relationships/slide" Target="/ppt/slides/slide7.xml" Id="R2885e8e9d81a41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9378e4627f74b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4e968cea9449a" /><Relationship Type="http://schemas.openxmlformats.org/officeDocument/2006/relationships/theme" Target="/ppt/slideMasters/theme/theme1.xml" Id="R3dd1cf9e2930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4e968cea944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06c24fbf74e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95a9f151e49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e7a221a64443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6930567b6340c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214bebce14e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4f282c3d824a0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90107b188450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ØKONSULT AS ble etablert [år] og holder til i Stranda.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12 708 293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1 231 187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965 679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436 870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4 748 202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ØKONOMISERVICE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Bankgata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6200 Stranda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26 91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977 075 459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ØKONSULT AS</a:t>
            </a:r>
          </a:p>
        </p:txBody>
      </p:sp>
    </p:spTree>
  </p:cSld>
  <p:clrMapOvr>
    <a:masterClrMapping xmlns:a="http://schemas.openxmlformats.org/drawingml/2006/main"/>
  </p:clrMapOvr>
</p:sld>
</file>