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88cc91a5cb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8529f63f14535"/>
  </p:sldMasterIdLst>
  <p:sldIdLst>
    <p:sldId xmlns:r="http://schemas.openxmlformats.org/officeDocument/2006/relationships" id="256" r:id="Rfaa2010b3f874b32"/>
    <p:sldId xmlns:r="http://schemas.openxmlformats.org/officeDocument/2006/relationships" id="257" r:id="Rf8e00d135a4144ab"/>
    <p:sldId xmlns:r="http://schemas.openxmlformats.org/officeDocument/2006/relationships" id="258" r:id="Rcb6fc6b12afb44fd"/>
    <p:sldId xmlns:r="http://schemas.openxmlformats.org/officeDocument/2006/relationships" id="259" r:id="R07a201f5008c4837"/>
    <p:sldId xmlns:r="http://schemas.openxmlformats.org/officeDocument/2006/relationships" id="260" r:id="Rb2112d4f0b9d4a86"/>
    <p:sldId xmlns:r="http://schemas.openxmlformats.org/officeDocument/2006/relationships" id="261" r:id="Rb49a2f8add0a4f1a"/>
    <p:sldId xmlns:r="http://schemas.openxmlformats.org/officeDocument/2006/relationships" id="262" r:id="R6135fa7f7a5246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8529f63f14535" /><Relationship Type="http://schemas.openxmlformats.org/officeDocument/2006/relationships/slide" Target="/ppt/slides/slide1.xml" Id="Rfaa2010b3f874b32" /><Relationship Type="http://schemas.openxmlformats.org/officeDocument/2006/relationships/slide" Target="/ppt/slides/slide2.xml" Id="Rf8e00d135a4144ab" /><Relationship Type="http://schemas.openxmlformats.org/officeDocument/2006/relationships/slide" Target="/ppt/slides/slide3.xml" Id="Rcb6fc6b12afb44fd" /><Relationship Type="http://schemas.openxmlformats.org/officeDocument/2006/relationships/slide" Target="/ppt/slides/slide4.xml" Id="R07a201f5008c4837" /><Relationship Type="http://schemas.openxmlformats.org/officeDocument/2006/relationships/slide" Target="/ppt/slides/slide5.xml" Id="Rb2112d4f0b9d4a86" /><Relationship Type="http://schemas.openxmlformats.org/officeDocument/2006/relationships/slide" Target="/ppt/slides/slide6.xml" Id="Rb49a2f8add0a4f1a" /><Relationship Type="http://schemas.openxmlformats.org/officeDocument/2006/relationships/slide" Target="/ppt/slides/slide7.xml" Id="R6135fa7f7a5246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93f72fc2c246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4d8af13764111" /><Relationship Type="http://schemas.openxmlformats.org/officeDocument/2006/relationships/theme" Target="/ppt/slideMasters/theme/theme1.xml" Id="Rd971b6ef00e1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4d8af1376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590c39bb9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ec31cd61e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661f50ba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6da7727ba47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93904cb1f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817c100dc4c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36cd89222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ARILDS AGENTUR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ARILDS AGENTUR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269 992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1 793 299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SKAALBONES ARILD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Øyvind Skaalbones, Malmgrenveien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post@arildsagentur.no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977 065 224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ARILDS AGENTUR AS</a:t>
            </a:r>
          </a:p>
        </p:txBody>
      </p:sp>
    </p:spTree>
  </p:cSld>
  <p:clrMapOvr>
    <a:masterClrMapping xmlns:a="http://schemas.openxmlformats.org/drawingml/2006/main"/>
  </p:clrMapOvr>
</p:sld>
</file>