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6762c0848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c8e2d562b441b"/>
  </p:sldMasterIdLst>
  <p:sldIdLst>
    <p:sldId xmlns:r="http://schemas.openxmlformats.org/officeDocument/2006/relationships" id="256" r:id="R6a49723b61aa4568"/>
    <p:sldId xmlns:r="http://schemas.openxmlformats.org/officeDocument/2006/relationships" id="257" r:id="R90ec47a4feae4578"/>
    <p:sldId xmlns:r="http://schemas.openxmlformats.org/officeDocument/2006/relationships" id="258" r:id="R40b1c7ce590a4102"/>
    <p:sldId xmlns:r="http://schemas.openxmlformats.org/officeDocument/2006/relationships" id="259" r:id="R2dccfaff7af24726"/>
    <p:sldId xmlns:r="http://schemas.openxmlformats.org/officeDocument/2006/relationships" id="260" r:id="R85a64b73ec384f37"/>
    <p:sldId xmlns:r="http://schemas.openxmlformats.org/officeDocument/2006/relationships" id="261" r:id="R451b9c3e1da44990"/>
    <p:sldId xmlns:r="http://schemas.openxmlformats.org/officeDocument/2006/relationships" id="262" r:id="R0882027e65ae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c8e2d562b441b" /><Relationship Type="http://schemas.openxmlformats.org/officeDocument/2006/relationships/slide" Target="/ppt/slides/slide1.xml" Id="R6a49723b61aa4568" /><Relationship Type="http://schemas.openxmlformats.org/officeDocument/2006/relationships/slide" Target="/ppt/slides/slide2.xml" Id="R90ec47a4feae4578" /><Relationship Type="http://schemas.openxmlformats.org/officeDocument/2006/relationships/slide" Target="/ppt/slides/slide3.xml" Id="R40b1c7ce590a4102" /><Relationship Type="http://schemas.openxmlformats.org/officeDocument/2006/relationships/slide" Target="/ppt/slides/slide4.xml" Id="R2dccfaff7af24726" /><Relationship Type="http://schemas.openxmlformats.org/officeDocument/2006/relationships/slide" Target="/ppt/slides/slide5.xml" Id="R85a64b73ec384f37" /><Relationship Type="http://schemas.openxmlformats.org/officeDocument/2006/relationships/slide" Target="/ppt/slides/slide6.xml" Id="R451b9c3e1da44990" /><Relationship Type="http://schemas.openxmlformats.org/officeDocument/2006/relationships/slide" Target="/ppt/slides/slide7.xml" Id="R0882027e65ae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13a051f27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6f4635394727" /><Relationship Type="http://schemas.openxmlformats.org/officeDocument/2006/relationships/theme" Target="/ppt/slideMasters/theme/theme1.xml" Id="R4e76cb63c0ac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86f46353947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f9cb7076a43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6cfedd06b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77bac8a78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a7a65fd80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f1d8be06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a5d508adc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b621a22c84d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SOLABLADET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SOLABLADET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11 648 443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1 273 318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11 402 973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16 775 655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Solakrossen, Soltunvegen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64 64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post@solabladet.no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www.solabladet.no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977 061 474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SOLABLADET AS</a:t>
            </a:r>
          </a:p>
        </p:txBody>
      </p:sp>
    </p:spTree>
  </p:cSld>
  <p:clrMapOvr>
    <a:masterClrMapping xmlns:a="http://schemas.openxmlformats.org/drawingml/2006/main"/>
  </p:clrMapOvr>
</p:sld>
</file>