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a51d278adb43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0b482d734649dc"/>
  </p:sldMasterIdLst>
  <p:sldIdLst>
    <p:sldId xmlns:r="http://schemas.openxmlformats.org/officeDocument/2006/relationships" id="256" r:id="R0b36501a28244e7e"/>
    <p:sldId xmlns:r="http://schemas.openxmlformats.org/officeDocument/2006/relationships" id="257" r:id="R7fb93cd599dd4526"/>
    <p:sldId xmlns:r="http://schemas.openxmlformats.org/officeDocument/2006/relationships" id="258" r:id="R3f590cb9c40f42d1"/>
    <p:sldId xmlns:r="http://schemas.openxmlformats.org/officeDocument/2006/relationships" id="259" r:id="R70ea64367f7646f1"/>
    <p:sldId xmlns:r="http://schemas.openxmlformats.org/officeDocument/2006/relationships" id="260" r:id="R12eac24b999545ee"/>
    <p:sldId xmlns:r="http://schemas.openxmlformats.org/officeDocument/2006/relationships" id="261" r:id="Re50075111eb34057"/>
    <p:sldId xmlns:r="http://schemas.openxmlformats.org/officeDocument/2006/relationships" id="262" r:id="Rd7e4d1ac85794b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0b482d734649dc" /><Relationship Type="http://schemas.openxmlformats.org/officeDocument/2006/relationships/slide" Target="/ppt/slides/slide1.xml" Id="R0b36501a28244e7e" /><Relationship Type="http://schemas.openxmlformats.org/officeDocument/2006/relationships/slide" Target="/ppt/slides/slide2.xml" Id="R7fb93cd599dd4526" /><Relationship Type="http://schemas.openxmlformats.org/officeDocument/2006/relationships/slide" Target="/ppt/slides/slide3.xml" Id="R3f590cb9c40f42d1" /><Relationship Type="http://schemas.openxmlformats.org/officeDocument/2006/relationships/slide" Target="/ppt/slides/slide4.xml" Id="R70ea64367f7646f1" /><Relationship Type="http://schemas.openxmlformats.org/officeDocument/2006/relationships/slide" Target="/ppt/slides/slide5.xml" Id="R12eac24b999545ee" /><Relationship Type="http://schemas.openxmlformats.org/officeDocument/2006/relationships/slide" Target="/ppt/slides/slide6.xml" Id="Re50075111eb34057" /><Relationship Type="http://schemas.openxmlformats.org/officeDocument/2006/relationships/slide" Target="/ppt/slides/slide7.xml" Id="Rd7e4d1ac85794b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6e0a7b80804c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5f003bc634913" /><Relationship Type="http://schemas.openxmlformats.org/officeDocument/2006/relationships/theme" Target="/ppt/slideMasters/theme/theme1.xml" Id="R6ce6b0fd85a449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55f003bc6349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07a47c86a45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44a3caa004b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e1dff62b446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7d1b7acd74c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a373b5b1942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0f7a57d4a48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07030b5e64c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NÆR ENGROS LEVANGER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 ENGROS LEVANGER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171 413 107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−1 691 508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−1 544 845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18 924 572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47 697 029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SG MIDT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Gråmyrbakken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7608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08 13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977 056 721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