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475c4e5d72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82584c2ce4cda"/>
  </p:sldMasterIdLst>
  <p:sldIdLst>
    <p:sldId xmlns:r="http://schemas.openxmlformats.org/officeDocument/2006/relationships" id="256" r:id="Rb6ba374fa1cf435b"/>
    <p:sldId xmlns:r="http://schemas.openxmlformats.org/officeDocument/2006/relationships" id="257" r:id="Rbb9ccf5ca88d4aaa"/>
    <p:sldId xmlns:r="http://schemas.openxmlformats.org/officeDocument/2006/relationships" id="258" r:id="Rac98dc72e63f4ae9"/>
    <p:sldId xmlns:r="http://schemas.openxmlformats.org/officeDocument/2006/relationships" id="259" r:id="R62cbf82ae8bc4cbf"/>
    <p:sldId xmlns:r="http://schemas.openxmlformats.org/officeDocument/2006/relationships" id="260" r:id="R6be3d37280444f70"/>
    <p:sldId xmlns:r="http://schemas.openxmlformats.org/officeDocument/2006/relationships" id="261" r:id="R7800ee9f6db34fac"/>
    <p:sldId xmlns:r="http://schemas.openxmlformats.org/officeDocument/2006/relationships" id="262" r:id="Rf809783a19fc4c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82584c2ce4cda" /><Relationship Type="http://schemas.openxmlformats.org/officeDocument/2006/relationships/slide" Target="/ppt/slides/slide1.xml" Id="Rb6ba374fa1cf435b" /><Relationship Type="http://schemas.openxmlformats.org/officeDocument/2006/relationships/slide" Target="/ppt/slides/slide2.xml" Id="Rbb9ccf5ca88d4aaa" /><Relationship Type="http://schemas.openxmlformats.org/officeDocument/2006/relationships/slide" Target="/ppt/slides/slide3.xml" Id="Rac98dc72e63f4ae9" /><Relationship Type="http://schemas.openxmlformats.org/officeDocument/2006/relationships/slide" Target="/ppt/slides/slide4.xml" Id="R62cbf82ae8bc4cbf" /><Relationship Type="http://schemas.openxmlformats.org/officeDocument/2006/relationships/slide" Target="/ppt/slides/slide5.xml" Id="R6be3d37280444f70" /><Relationship Type="http://schemas.openxmlformats.org/officeDocument/2006/relationships/slide" Target="/ppt/slides/slide6.xml" Id="R7800ee9f6db34fac" /><Relationship Type="http://schemas.openxmlformats.org/officeDocument/2006/relationships/slide" Target="/ppt/slides/slide7.xml" Id="Rf809783a19fc4c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108ca396e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54b60b7ca4804" /><Relationship Type="http://schemas.openxmlformats.org/officeDocument/2006/relationships/theme" Target="/ppt/slideMasters/theme/theme1.xml" Id="Rdacce095b9ba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54b60b7ca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09fed7f2f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68215290e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763e3ff13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3e9a6d2d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5ed8ead22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87a91e79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b59cefc19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49 988 972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−6 221 625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4 799 209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28 409 235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post@elektro-team.no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