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06669527f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15b3b052b474e"/>
  </p:sldMasterIdLst>
  <p:sldIdLst>
    <p:sldId xmlns:r="http://schemas.openxmlformats.org/officeDocument/2006/relationships" id="256" r:id="Rb45db63130ba4c9d"/>
    <p:sldId xmlns:r="http://schemas.openxmlformats.org/officeDocument/2006/relationships" id="257" r:id="Rc6f73e064f754088"/>
    <p:sldId xmlns:r="http://schemas.openxmlformats.org/officeDocument/2006/relationships" id="258" r:id="R45b35965b9df4ccd"/>
    <p:sldId xmlns:r="http://schemas.openxmlformats.org/officeDocument/2006/relationships" id="259" r:id="Rc90a06d48acc4882"/>
    <p:sldId xmlns:r="http://schemas.openxmlformats.org/officeDocument/2006/relationships" id="260" r:id="Rf25e1375974a4cf9"/>
    <p:sldId xmlns:r="http://schemas.openxmlformats.org/officeDocument/2006/relationships" id="261" r:id="Rd52c842fd9b84d61"/>
    <p:sldId xmlns:r="http://schemas.openxmlformats.org/officeDocument/2006/relationships" id="262" r:id="R0e064c032c63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15b3b052b474e" /><Relationship Type="http://schemas.openxmlformats.org/officeDocument/2006/relationships/slide" Target="/ppt/slides/slide1.xml" Id="Rb45db63130ba4c9d" /><Relationship Type="http://schemas.openxmlformats.org/officeDocument/2006/relationships/slide" Target="/ppt/slides/slide2.xml" Id="Rc6f73e064f754088" /><Relationship Type="http://schemas.openxmlformats.org/officeDocument/2006/relationships/slide" Target="/ppt/slides/slide3.xml" Id="R45b35965b9df4ccd" /><Relationship Type="http://schemas.openxmlformats.org/officeDocument/2006/relationships/slide" Target="/ppt/slides/slide4.xml" Id="Rc90a06d48acc4882" /><Relationship Type="http://schemas.openxmlformats.org/officeDocument/2006/relationships/slide" Target="/ppt/slides/slide5.xml" Id="Rf25e1375974a4cf9" /><Relationship Type="http://schemas.openxmlformats.org/officeDocument/2006/relationships/slide" Target="/ppt/slides/slide6.xml" Id="Rd52c842fd9b84d61" /><Relationship Type="http://schemas.openxmlformats.org/officeDocument/2006/relationships/slide" Target="/ppt/slides/slide7.xml" Id="R0e064c032c63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7ab254af34b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aaa5492ef43e5" /><Relationship Type="http://schemas.openxmlformats.org/officeDocument/2006/relationships/theme" Target="/ppt/slideMasters/theme/theme1.xml" Id="R94790530cdb441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8aaa5492ef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397923ddf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e59dde298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762b02e91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198f96e63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a03a8a0ad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a5d1299cd42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521cf426b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