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c656ca836e42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36c17a169f4c56"/>
  </p:sldMasterIdLst>
  <p:sldIdLst>
    <p:sldId xmlns:r="http://schemas.openxmlformats.org/officeDocument/2006/relationships" id="256" r:id="R8279af922bc84d99"/>
    <p:sldId xmlns:r="http://schemas.openxmlformats.org/officeDocument/2006/relationships" id="257" r:id="R6cb54b4a06cf4cdd"/>
    <p:sldId xmlns:r="http://schemas.openxmlformats.org/officeDocument/2006/relationships" id="258" r:id="R53d93428c38d4211"/>
    <p:sldId xmlns:r="http://schemas.openxmlformats.org/officeDocument/2006/relationships" id="259" r:id="R894e8ef079e14397"/>
    <p:sldId xmlns:r="http://schemas.openxmlformats.org/officeDocument/2006/relationships" id="260" r:id="R2876bf3cfeef47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36c17a169f4c56" /><Relationship Type="http://schemas.openxmlformats.org/officeDocument/2006/relationships/slide" Target="/ppt/slides/slide1.xml" Id="R8279af922bc84d99" /><Relationship Type="http://schemas.openxmlformats.org/officeDocument/2006/relationships/slide" Target="/ppt/slides/slide2.xml" Id="R6cb54b4a06cf4cdd" /><Relationship Type="http://schemas.openxmlformats.org/officeDocument/2006/relationships/slide" Target="/ppt/slides/slide3.xml" Id="R53d93428c38d4211" /><Relationship Type="http://schemas.openxmlformats.org/officeDocument/2006/relationships/slide" Target="/ppt/slides/slide4.xml" Id="R894e8ef079e14397" /><Relationship Type="http://schemas.openxmlformats.org/officeDocument/2006/relationships/slide" Target="/ppt/slides/slide5.xml" Id="R2876bf3cfeef47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cbbdc247dc4f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b3d48279a4dd8" /><Relationship Type="http://schemas.openxmlformats.org/officeDocument/2006/relationships/theme" Target="/ppt/slideMasters/theme/theme1.xml" Id="R645d384ddcd542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ab3d48279a4d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2fa3c3f6942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11bf76e524b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2f37491cd45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713bae99541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3f5b648244a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SPARDENTAL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SPARDENTAL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977 046 467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SPARDENTAL AS</a:t>
            </a:r>
          </a:p>
        </p:txBody>
      </p:sp>
    </p:spTree>
  </p:cSld>
  <p:clrMapOvr>
    <a:masterClrMapping xmlns:a="http://schemas.openxmlformats.org/drawingml/2006/main"/>
  </p:clrMapOvr>
</p:sld>
</file>