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c66f90034145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cce29822ec4193"/>
  </p:sldMasterIdLst>
  <p:sldIdLst>
    <p:sldId xmlns:r="http://schemas.openxmlformats.org/officeDocument/2006/relationships" id="256" r:id="R82e7c5efa01241a2"/>
    <p:sldId xmlns:r="http://schemas.openxmlformats.org/officeDocument/2006/relationships" id="257" r:id="Rd5abcca3b92348ba"/>
    <p:sldId xmlns:r="http://schemas.openxmlformats.org/officeDocument/2006/relationships" id="258" r:id="Ra678520b71eb4eab"/>
    <p:sldId xmlns:r="http://schemas.openxmlformats.org/officeDocument/2006/relationships" id="259" r:id="R5877ebd0b3c14fa8"/>
    <p:sldId xmlns:r="http://schemas.openxmlformats.org/officeDocument/2006/relationships" id="260" r:id="Red51d03d7f954fa4"/>
    <p:sldId xmlns:r="http://schemas.openxmlformats.org/officeDocument/2006/relationships" id="261" r:id="Rf3f765b93dbe419f"/>
    <p:sldId xmlns:r="http://schemas.openxmlformats.org/officeDocument/2006/relationships" id="262" r:id="R8b070073b82549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cce29822ec4193" /><Relationship Type="http://schemas.openxmlformats.org/officeDocument/2006/relationships/slide" Target="/ppt/slides/slide1.xml" Id="R82e7c5efa01241a2" /><Relationship Type="http://schemas.openxmlformats.org/officeDocument/2006/relationships/slide" Target="/ppt/slides/slide2.xml" Id="Rd5abcca3b92348ba" /><Relationship Type="http://schemas.openxmlformats.org/officeDocument/2006/relationships/slide" Target="/ppt/slides/slide3.xml" Id="Ra678520b71eb4eab" /><Relationship Type="http://schemas.openxmlformats.org/officeDocument/2006/relationships/slide" Target="/ppt/slides/slide4.xml" Id="R5877ebd0b3c14fa8" /><Relationship Type="http://schemas.openxmlformats.org/officeDocument/2006/relationships/slide" Target="/ppt/slides/slide5.xml" Id="Red51d03d7f954fa4" /><Relationship Type="http://schemas.openxmlformats.org/officeDocument/2006/relationships/slide" Target="/ppt/slides/slide6.xml" Id="Rf3f765b93dbe419f" /><Relationship Type="http://schemas.openxmlformats.org/officeDocument/2006/relationships/slide" Target="/ppt/slides/slide7.xml" Id="R8b070073b82549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555ccc78f247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0291f5c4540bb" /><Relationship Type="http://schemas.openxmlformats.org/officeDocument/2006/relationships/theme" Target="/ppt/slideMasters/theme/theme1.xml" Id="Rfa6ae06cb9f04f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e0291f5c4540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99d10f6d04b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aced6d2f849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1839409404a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c844341334f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f23ea781446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6347d7e3141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d8b994e1849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ANNE SAND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 SAND AS ble etablert [år] og holder til i Bøstad.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185 288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154 759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341 953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 ANNE SISSEL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8360 Bøstad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36 47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anne.sand@coop.no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977 045 665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 SAND AS</a:t>
            </a:r>
          </a:p>
        </p:txBody>
      </p:sp>
    </p:spTree>
  </p:cSld>
  <p:clrMapOvr>
    <a:masterClrMapping xmlns:a="http://schemas.openxmlformats.org/drawingml/2006/main"/>
  </p:clrMapOvr>
</p:sld>
</file>