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57c2480b244f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a0ede08faa412d"/>
  </p:sldMasterIdLst>
  <p:sldIdLst>
    <p:sldId xmlns:r="http://schemas.openxmlformats.org/officeDocument/2006/relationships" id="256" r:id="R5633f76e96d44869"/>
    <p:sldId xmlns:r="http://schemas.openxmlformats.org/officeDocument/2006/relationships" id="257" r:id="R5e793ade132242e8"/>
    <p:sldId xmlns:r="http://schemas.openxmlformats.org/officeDocument/2006/relationships" id="258" r:id="Rb5a0286f60594b17"/>
    <p:sldId xmlns:r="http://schemas.openxmlformats.org/officeDocument/2006/relationships" id="259" r:id="R771f6c92de694eb7"/>
    <p:sldId xmlns:r="http://schemas.openxmlformats.org/officeDocument/2006/relationships" id="260" r:id="R308d46c199bc49cd"/>
    <p:sldId xmlns:r="http://schemas.openxmlformats.org/officeDocument/2006/relationships" id="261" r:id="R3b6704d9912d4111"/>
    <p:sldId xmlns:r="http://schemas.openxmlformats.org/officeDocument/2006/relationships" id="262" r:id="Rdd1819b195f848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a0ede08faa412d" /><Relationship Type="http://schemas.openxmlformats.org/officeDocument/2006/relationships/slide" Target="/ppt/slides/slide1.xml" Id="R5633f76e96d44869" /><Relationship Type="http://schemas.openxmlformats.org/officeDocument/2006/relationships/slide" Target="/ppt/slides/slide2.xml" Id="R5e793ade132242e8" /><Relationship Type="http://schemas.openxmlformats.org/officeDocument/2006/relationships/slide" Target="/ppt/slides/slide3.xml" Id="Rb5a0286f60594b17" /><Relationship Type="http://schemas.openxmlformats.org/officeDocument/2006/relationships/slide" Target="/ppt/slides/slide4.xml" Id="R771f6c92de694eb7" /><Relationship Type="http://schemas.openxmlformats.org/officeDocument/2006/relationships/slide" Target="/ppt/slides/slide5.xml" Id="R308d46c199bc49cd" /><Relationship Type="http://schemas.openxmlformats.org/officeDocument/2006/relationships/slide" Target="/ppt/slides/slide6.xml" Id="R3b6704d9912d4111" /><Relationship Type="http://schemas.openxmlformats.org/officeDocument/2006/relationships/slide" Target="/ppt/slides/slide7.xml" Id="Rdd1819b195f848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f7983ed7104a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b0e1c746b4d2f" /><Relationship Type="http://schemas.openxmlformats.org/officeDocument/2006/relationships/theme" Target="/ppt/slideMasters/theme/theme1.xml" Id="R5b53cbd9612043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7b0e1c746b4d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ea42021424b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682ed0b6e4c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1902e6b6546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81c0610e04b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e45e690bf41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7baa77c9d43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805b959484b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VESTERÅLSKRAFT PRODUKSJON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VESTERÅLSKRAFT 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VESTERÅLSKRAFT PRODUKSJON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VESTERÅLSKRAFT 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VESTERÅLSKRAFT 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VESTERÅLSKRAFT 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9 333 849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−7 664 662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−7 273 211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111 625 129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150 527 690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VESTERÅLSKRAFT 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VESTERÅLSKRAFT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VESTERÅLSKRAFT 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8400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11 25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kundeservice@vesteralskraft.no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www.vesteralskraft.no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977 044 863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VESTERÅLSKRAFT PRODUKSJON AS</a:t>
            </a:r>
          </a:p>
        </p:txBody>
      </p:sp>
    </p:spTree>
  </p:cSld>
  <p:clrMapOvr>
    <a:masterClrMapping xmlns:a="http://schemas.openxmlformats.org/drawingml/2006/main"/>
  </p:clrMapOvr>
</p:sld>
</file>