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2e7d5920843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2d72da2c84f41"/>
  </p:sldMasterIdLst>
  <p:sldIdLst>
    <p:sldId xmlns:r="http://schemas.openxmlformats.org/officeDocument/2006/relationships" id="256" r:id="Rb8a30525498846b1"/>
    <p:sldId xmlns:r="http://schemas.openxmlformats.org/officeDocument/2006/relationships" id="257" r:id="R3457b57574ca4a3a"/>
    <p:sldId xmlns:r="http://schemas.openxmlformats.org/officeDocument/2006/relationships" id="258" r:id="R8861940d7200481d"/>
    <p:sldId xmlns:r="http://schemas.openxmlformats.org/officeDocument/2006/relationships" id="259" r:id="Rc48cdfe8e93c47b6"/>
    <p:sldId xmlns:r="http://schemas.openxmlformats.org/officeDocument/2006/relationships" id="260" r:id="Rf871d2d06327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2d72da2c84f41" /><Relationship Type="http://schemas.openxmlformats.org/officeDocument/2006/relationships/slide" Target="/ppt/slides/slide1.xml" Id="Rb8a30525498846b1" /><Relationship Type="http://schemas.openxmlformats.org/officeDocument/2006/relationships/slide" Target="/ppt/slides/slide2.xml" Id="R3457b57574ca4a3a" /><Relationship Type="http://schemas.openxmlformats.org/officeDocument/2006/relationships/slide" Target="/ppt/slides/slide3.xml" Id="R8861940d7200481d" /><Relationship Type="http://schemas.openxmlformats.org/officeDocument/2006/relationships/slide" Target="/ppt/slides/slide4.xml" Id="Rc48cdfe8e93c47b6" /><Relationship Type="http://schemas.openxmlformats.org/officeDocument/2006/relationships/slide" Target="/ppt/slides/slide5.xml" Id="Rf871d2d06327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e66a077284d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ea0afcfff4ac3" /><Relationship Type="http://schemas.openxmlformats.org/officeDocument/2006/relationships/theme" Target="/ppt/slideMasters/theme/theme1.xml" Id="Rdc9cb3e1c664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ea0afcfff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fd0c300d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fcf27fd5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caf187ea0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5671a20d6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41d6cbc004c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SIKAMIKANICO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SIKAMIKANICO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