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8308e727264e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c7ddaafe8e48a8"/>
  </p:sldMasterIdLst>
  <p:sldIdLst>
    <p:sldId xmlns:r="http://schemas.openxmlformats.org/officeDocument/2006/relationships" id="256" r:id="R25859b7c62e54554"/>
    <p:sldId xmlns:r="http://schemas.openxmlformats.org/officeDocument/2006/relationships" id="257" r:id="R25634828e48b40ce"/>
    <p:sldId xmlns:r="http://schemas.openxmlformats.org/officeDocument/2006/relationships" id="258" r:id="R98037feb1171410f"/>
    <p:sldId xmlns:r="http://schemas.openxmlformats.org/officeDocument/2006/relationships" id="259" r:id="R3cda79eeee614927"/>
    <p:sldId xmlns:r="http://schemas.openxmlformats.org/officeDocument/2006/relationships" id="260" r:id="R83f1179825da47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c7ddaafe8e48a8" /><Relationship Type="http://schemas.openxmlformats.org/officeDocument/2006/relationships/slide" Target="/ppt/slides/slide1.xml" Id="R25859b7c62e54554" /><Relationship Type="http://schemas.openxmlformats.org/officeDocument/2006/relationships/slide" Target="/ppt/slides/slide2.xml" Id="R25634828e48b40ce" /><Relationship Type="http://schemas.openxmlformats.org/officeDocument/2006/relationships/slide" Target="/ppt/slides/slide3.xml" Id="R98037feb1171410f" /><Relationship Type="http://schemas.openxmlformats.org/officeDocument/2006/relationships/slide" Target="/ppt/slides/slide4.xml" Id="R3cda79eeee614927" /><Relationship Type="http://schemas.openxmlformats.org/officeDocument/2006/relationships/slide" Target="/ppt/slides/slide5.xml" Id="R83f1179825da47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42b96c45724c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3e96803d44401" /><Relationship Type="http://schemas.openxmlformats.org/officeDocument/2006/relationships/theme" Target="/ppt/slideMasters/theme/theme1.xml" Id="R46c9ed21f9ed4e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33e96803d444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5c835c1ab4f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8e951930d46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053fa169649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bdc547b684c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5ab6f3e1344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SAXMED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SAXMED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977 026 113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SAXMED AS</a:t>
            </a:r>
          </a:p>
        </p:txBody>
      </p:sp>
    </p:spTree>
  </p:cSld>
  <p:clrMapOvr>
    <a:masterClrMapping xmlns:a="http://schemas.openxmlformats.org/drawingml/2006/main"/>
  </p:clrMapOvr>
</p:sld>
</file>