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9c2812581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517ba46a64c2a"/>
  </p:sldMasterIdLst>
  <p:sldIdLst>
    <p:sldId xmlns:r="http://schemas.openxmlformats.org/officeDocument/2006/relationships" id="256" r:id="R8a8d0d0281524f1e"/>
    <p:sldId xmlns:r="http://schemas.openxmlformats.org/officeDocument/2006/relationships" id="257" r:id="R684962e7aae94638"/>
    <p:sldId xmlns:r="http://schemas.openxmlformats.org/officeDocument/2006/relationships" id="258" r:id="Rede9d646049c4340"/>
    <p:sldId xmlns:r="http://schemas.openxmlformats.org/officeDocument/2006/relationships" id="259" r:id="R8dd43b1e03724806"/>
    <p:sldId xmlns:r="http://schemas.openxmlformats.org/officeDocument/2006/relationships" id="260" r:id="Re100103a3c3e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517ba46a64c2a" /><Relationship Type="http://schemas.openxmlformats.org/officeDocument/2006/relationships/slide" Target="/ppt/slides/slide1.xml" Id="R8a8d0d0281524f1e" /><Relationship Type="http://schemas.openxmlformats.org/officeDocument/2006/relationships/slide" Target="/ppt/slides/slide2.xml" Id="R684962e7aae94638" /><Relationship Type="http://schemas.openxmlformats.org/officeDocument/2006/relationships/slide" Target="/ppt/slides/slide3.xml" Id="Rede9d646049c4340" /><Relationship Type="http://schemas.openxmlformats.org/officeDocument/2006/relationships/slide" Target="/ppt/slides/slide4.xml" Id="R8dd43b1e03724806" /><Relationship Type="http://schemas.openxmlformats.org/officeDocument/2006/relationships/slide" Target="/ppt/slides/slide5.xml" Id="Re100103a3c3e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e9dab48d5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7b5587ba54c34" /><Relationship Type="http://schemas.openxmlformats.org/officeDocument/2006/relationships/theme" Target="/ppt/slideMasters/theme/theme1.xml" Id="R1185f9214b02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7b5587ba5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74a085aae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b72adbecc42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fd4fcc79442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0520405b46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371ccd450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