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f1c12a04d242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047c1ee9664004"/>
  </p:sldMasterIdLst>
  <p:sldIdLst>
    <p:sldId xmlns:r="http://schemas.openxmlformats.org/officeDocument/2006/relationships" id="256" r:id="Rc040b7118aee4001"/>
    <p:sldId xmlns:r="http://schemas.openxmlformats.org/officeDocument/2006/relationships" id="257" r:id="Ra1fadfa0ce374dea"/>
    <p:sldId xmlns:r="http://schemas.openxmlformats.org/officeDocument/2006/relationships" id="258" r:id="R0dfc11acf0594c34"/>
    <p:sldId xmlns:r="http://schemas.openxmlformats.org/officeDocument/2006/relationships" id="259" r:id="Rd368064c45ff404d"/>
    <p:sldId xmlns:r="http://schemas.openxmlformats.org/officeDocument/2006/relationships" id="260" r:id="R6eaf211b0edc49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47c1ee9664004" /><Relationship Type="http://schemas.openxmlformats.org/officeDocument/2006/relationships/slide" Target="/ppt/slides/slide1.xml" Id="Rc040b7118aee4001" /><Relationship Type="http://schemas.openxmlformats.org/officeDocument/2006/relationships/slide" Target="/ppt/slides/slide2.xml" Id="Ra1fadfa0ce374dea" /><Relationship Type="http://schemas.openxmlformats.org/officeDocument/2006/relationships/slide" Target="/ppt/slides/slide3.xml" Id="R0dfc11acf0594c34" /><Relationship Type="http://schemas.openxmlformats.org/officeDocument/2006/relationships/slide" Target="/ppt/slides/slide4.xml" Id="Rd368064c45ff404d" /><Relationship Type="http://schemas.openxmlformats.org/officeDocument/2006/relationships/slide" Target="/ppt/slides/slide5.xml" Id="R6eaf211b0edc49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20122b45d42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1681c3b264a02" /><Relationship Type="http://schemas.openxmlformats.org/officeDocument/2006/relationships/theme" Target="/ppt/slideMasters/theme/theme1.xml" Id="R75551eed7573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f1681c3b26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4a961fe0c49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9fd4865f54c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7f7977389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d9eb5f7c34a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c147c8ad54d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RENNEBU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RENNEBU KIRKELIGE FELLESRÅD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7391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23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post@rennebu.kirken.no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976 998 650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