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6a1ef533ad4a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79ebf54b894574"/>
  </p:sldMasterIdLst>
  <p:sldIdLst>
    <p:sldId xmlns:r="http://schemas.openxmlformats.org/officeDocument/2006/relationships" id="256" r:id="R480ac16446f64cb8"/>
    <p:sldId xmlns:r="http://schemas.openxmlformats.org/officeDocument/2006/relationships" id="257" r:id="Rebc1d5b2f8c64bdc"/>
    <p:sldId xmlns:r="http://schemas.openxmlformats.org/officeDocument/2006/relationships" id="258" r:id="Re97fa2ad13694f6d"/>
    <p:sldId xmlns:r="http://schemas.openxmlformats.org/officeDocument/2006/relationships" id="259" r:id="R73952c41a36948fd"/>
    <p:sldId xmlns:r="http://schemas.openxmlformats.org/officeDocument/2006/relationships" id="260" r:id="R68e653c37bc641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79ebf54b894574" /><Relationship Type="http://schemas.openxmlformats.org/officeDocument/2006/relationships/slide" Target="/ppt/slides/slide1.xml" Id="R480ac16446f64cb8" /><Relationship Type="http://schemas.openxmlformats.org/officeDocument/2006/relationships/slide" Target="/ppt/slides/slide2.xml" Id="Rebc1d5b2f8c64bdc" /><Relationship Type="http://schemas.openxmlformats.org/officeDocument/2006/relationships/slide" Target="/ppt/slides/slide3.xml" Id="Re97fa2ad13694f6d" /><Relationship Type="http://schemas.openxmlformats.org/officeDocument/2006/relationships/slide" Target="/ppt/slides/slide4.xml" Id="R73952c41a36948fd" /><Relationship Type="http://schemas.openxmlformats.org/officeDocument/2006/relationships/slide" Target="/ppt/slides/slide5.xml" Id="R68e653c37bc641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ce806f60734d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7bc03b2784dbb" /><Relationship Type="http://schemas.openxmlformats.org/officeDocument/2006/relationships/theme" Target="/ppt/slideMasters/theme/theme1.xml" Id="R87d98072e03c41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27bc03b2784d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28762cdb14e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36a09a53742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0da70ac3f42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e85ea4fcd4d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3721a12214f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SLETTEBAKKEN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SLETTEBAKKEN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SLETTEBAKKEN SOKN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SLETTEBAKKEN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SLETTEBAKKEN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SLETTEBAKKEN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Vilhelm Bjerknes' vei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5081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71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slettebakken.menighet.bergen@kirken.no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www.kirken.no/slettebakken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SLETTEBAKKEN SOKN</a:t>
            </a:r>
          </a:p>
        </p:txBody>
      </p:sp>
    </p:spTree>
  </p:cSld>
  <p:clrMapOvr>
    <a:masterClrMapping xmlns:a="http://schemas.openxmlformats.org/drawingml/2006/main"/>
  </p:clrMapOvr>
</p:sld>
</file>